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9" r:id="rId5"/>
    <p:sldId id="267" r:id="rId6"/>
    <p:sldId id="264" r:id="rId7"/>
    <p:sldId id="268" r:id="rId8"/>
    <p:sldId id="263" r:id="rId9"/>
    <p:sldId id="269" r:id="rId10"/>
    <p:sldId id="262" r:id="rId11"/>
    <p:sldId id="270" r:id="rId12"/>
    <p:sldId id="261" r:id="rId13"/>
    <p:sldId id="271" r:id="rId14"/>
    <p:sldId id="260" r:id="rId15"/>
    <p:sldId id="272" r:id="rId16"/>
    <p:sldId id="258" r:id="rId17"/>
    <p:sldId id="265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B7134A-6319-C2A6-3F41-BFE55C65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2143494-842F-A3A9-C508-B9A70E85D1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3ADCD12-C2B4-E825-BE2F-98E132993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A91B-C2CE-4AFD-BD28-63CBFFA0B6CA}" type="datetimeFigureOut">
              <a:rPr lang="pt-BR" smtClean="0"/>
              <a:t>02/03/2024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53C08B5-28A2-163B-FB84-81CED002E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056B5D1-5C4B-9C14-75DA-AE5ECF748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768B1-2DE6-4341-87E1-1427B17C73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2606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91C39B-9F3D-DBA2-EDB6-17F80491F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EEAEE1F-4047-F9AD-92D0-E27EDCA2D6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1776550-0344-C445-4744-8F4E84E15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A91B-C2CE-4AFD-BD28-63CBFFA0B6CA}" type="datetimeFigureOut">
              <a:rPr lang="pt-BR" smtClean="0"/>
              <a:t>02/03/2024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0BD129F-AB5B-980A-8174-86E2977A2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7740B7D-9889-3F33-04DC-CD326DCFF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768B1-2DE6-4341-87E1-1427B17C73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180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5E7163-5D14-F79C-0EC8-442F77408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D4A8A51-AB47-69BD-C1DE-8039B00018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8115944-F2CB-0CE8-17F3-CD8C452BA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A91B-C2CE-4AFD-BD28-63CBFFA0B6CA}" type="datetimeFigureOut">
              <a:rPr lang="pt-BR" smtClean="0"/>
              <a:t>02/03/2024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77B2D9E-C20E-145B-612B-0A9EA2E99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CF029B0-22B0-97DE-9F0C-645160EA2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768B1-2DE6-4341-87E1-1427B17C73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290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C14A07-E533-EF32-E672-10D9C6BCC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5DED362-B427-0E95-6DF1-39BA301CA4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C610C71-783D-0F49-DAFF-C0C37315A4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13C70D8-4C06-1634-A531-FAF1E3B17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A91B-C2CE-4AFD-BD28-63CBFFA0B6CA}" type="datetimeFigureOut">
              <a:rPr lang="pt-BR" smtClean="0"/>
              <a:t>02/03/2024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95E2A24-8237-4B62-C54F-C39C07C6B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33200D5-59BE-AC15-5AE3-7B204A974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768B1-2DE6-4341-87E1-1427B17C73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6539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3497C2-B716-C444-3455-DE4EF7B05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AD7D3C0-B12E-A98F-B82D-6BB97FB2A6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11751E8-5676-DB18-DD9F-8C23C680B4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54CC12C8-5DB2-368D-B0BA-71E974739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B1CED36E-970B-6D6D-B936-96E6FD7E4E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779E9DA2-85EB-61D7-A515-B3579D3EB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A91B-C2CE-4AFD-BD28-63CBFFA0B6CA}" type="datetimeFigureOut">
              <a:rPr lang="pt-BR" smtClean="0"/>
              <a:t>02/03/2024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ECDF28D9-7DDE-65CA-92ED-9BF94697E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DE11448A-2AFE-DC9E-580E-334DC3CBC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768B1-2DE6-4341-87E1-1427B17C73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4164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65493A-559D-C629-5211-762F72FCE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5A82C4C3-91C3-A4E3-772A-051DC0936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A91B-C2CE-4AFD-BD28-63CBFFA0B6CA}" type="datetimeFigureOut">
              <a:rPr lang="pt-BR" smtClean="0"/>
              <a:t>02/03/2024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9C8506B-4E69-41E0-05A8-7292A030D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63C78CA0-9E6E-DEA0-B55E-2058FF7DD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768B1-2DE6-4341-87E1-1427B17C73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772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0AD5DAB5-24E7-44D1-2EBE-20EB737BE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A91B-C2CE-4AFD-BD28-63CBFFA0B6CA}" type="datetimeFigureOut">
              <a:rPr lang="pt-BR" smtClean="0"/>
              <a:t>02/03/2024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C0ADED02-71AC-D675-F32C-54082A786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BD95B69-D4F9-9A01-30AA-DFAE8D103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768B1-2DE6-4341-87E1-1427B17C73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14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81C93B-7087-423B-7863-73B8ACBF8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A3ED37C-64CC-4EDF-BAB7-6A30EEE1D5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9A131B1-63A3-0A65-7A27-2BB464369F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5344FE3-D6E2-67A0-FF7E-FC4249928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A91B-C2CE-4AFD-BD28-63CBFFA0B6CA}" type="datetimeFigureOut">
              <a:rPr lang="pt-BR" smtClean="0"/>
              <a:t>02/03/2024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CC3B74A-D83F-F1D6-FB62-3FEE0BDD0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B551B9D-D4D2-3F85-4FC5-45F2975CB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768B1-2DE6-4341-87E1-1427B17C73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8489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EC9E58-3C3A-08CE-ECF9-6E9BBB2AF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7B35155-1F92-C172-89B6-61CF424F2E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35159D0-8E33-6191-9812-9E639355B8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A25C0F8-7506-A05A-684D-9E08D5891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A91B-C2CE-4AFD-BD28-63CBFFA0B6CA}" type="datetimeFigureOut">
              <a:rPr lang="pt-BR" smtClean="0"/>
              <a:t>02/03/2024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7540AB7-5AB6-628D-63CC-6056B02DA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1FD5591-3ED4-CEA1-1A5D-970700A9B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768B1-2DE6-4341-87E1-1427B17C73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4878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CB2465-AD72-A10F-23EE-E9A6DFF8F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824DE94C-1F55-D1D1-8480-C350D281FA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407959C-E763-CF2B-C13C-E764492E3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A91B-C2CE-4AFD-BD28-63CBFFA0B6CA}" type="datetimeFigureOut">
              <a:rPr lang="pt-BR" smtClean="0"/>
              <a:t>02/03/2024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55058B1-0BDD-04B6-908A-027C5B5A3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9BD9F16-B0D5-1C7A-96D1-E3CD5920F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768B1-2DE6-4341-87E1-1427B17C73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3902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AA91AD8-5975-1095-0BD8-F1216CD727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E9FAAF7-1D08-ACE9-3264-E2CDEE4C41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9BFEB45-6582-523A-6E73-44D50A959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A91B-C2CE-4AFD-BD28-63CBFFA0B6CA}" type="datetimeFigureOut">
              <a:rPr lang="pt-BR" smtClean="0"/>
              <a:t>02/03/2024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C28C8B4-C82B-82BC-9D26-470B74561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1E2829E-D483-1752-2576-5B0C01A53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768B1-2DE6-4341-87E1-1427B17C73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699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221019E0-2C56-046B-C735-F4044CB7D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A549F59-D980-2FCC-49CB-F69C728D04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1A50E6E-9E54-BDE2-73C0-F2E458C829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EA91B-C2CE-4AFD-BD28-63CBFFA0B6CA}" type="datetimeFigureOut">
              <a:rPr lang="pt-BR" smtClean="0"/>
              <a:t>02/03/2024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6D90432-D869-2773-0F6E-CB2B2E2203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DCA4781-2892-DEA5-B0AF-6052ACC52A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768B1-2DE6-4341-87E1-1427B17C73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8001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7EF710-13E4-7606-B2F1-0AAF1B26C4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Falando sério e Ternura - Orquestra Românticos de Cuba">
            <a:hlinkClick r:id="" action="ppaction://media"/>
            <a:extLst>
              <a:ext uri="{FF2B5EF4-FFF2-40B4-BE49-F238E27FC236}">
                <a16:creationId xmlns:a16="http://schemas.microsoft.com/office/drawing/2014/main" id="{82B8D75E-FA1D-36CC-24E1-E87DB090EA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327053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533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7219CE4-69F8-2019-FEB7-6EFFD1AF3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BCF86AD4-EE5C-CB04-720E-A569F596142B}"/>
              </a:ext>
            </a:extLst>
          </p:cNvPr>
          <p:cNvSpPr/>
          <p:nvPr/>
        </p:nvSpPr>
        <p:spPr>
          <a:xfrm>
            <a:off x="2157100" y="2404627"/>
            <a:ext cx="694933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Flutuando </a:t>
            </a:r>
            <a:r>
              <a:rPr lang="pt-BR" sz="6600" b="1" cap="none" spc="0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ao</a:t>
            </a:r>
            <a:r>
              <a:rPr lang="pt-BR" sz="5400" b="1" cap="none" spc="0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Vento!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EFA18AFC-2353-7E15-2AC5-DA1AF2D3C228}"/>
              </a:ext>
            </a:extLst>
          </p:cNvPr>
          <p:cNvSpPr/>
          <p:nvPr/>
        </p:nvSpPr>
        <p:spPr>
          <a:xfrm>
            <a:off x="3010839" y="4031150"/>
            <a:ext cx="6414516" cy="769441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perspectiveContrastingRightFacing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 err="1">
                <a:ln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Eda</a:t>
            </a:r>
            <a:r>
              <a:rPr lang="pt-BR" sz="4400" b="1" cap="none" spc="0" dirty="0">
                <a:ln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Carneiro da Rocha</a:t>
            </a:r>
          </a:p>
        </p:txBody>
      </p:sp>
    </p:spTree>
    <p:extLst>
      <p:ext uri="{BB962C8B-B14F-4D97-AF65-F5344CB8AC3E}">
        <p14:creationId xmlns:p14="http://schemas.microsoft.com/office/powerpoint/2010/main" val="2407225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7EF710-13E4-7606-B2F1-0AAF1B26C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2F80AC8-359F-44B5-4E42-A48E064E18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474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fractur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7219CE4-69F8-2019-FEB7-6EFFD1AF3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F995878-B33F-9EA4-E7F6-346B8BDAA2ED}"/>
              </a:ext>
            </a:extLst>
          </p:cNvPr>
          <p:cNvSpPr txBox="1"/>
          <p:nvPr/>
        </p:nvSpPr>
        <p:spPr>
          <a:xfrm>
            <a:off x="1967563" y="1153550"/>
            <a:ext cx="7579319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Flutuando ao vento levo o meu amor,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conduz à Terra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que são amados.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que não são tristes,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que creem na vida!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que têm esperança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própria esperança vivida!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4810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split orient="vert"/>
      </p:transition>
    </mc:Choice>
    <mc:Fallback>
      <p:transition spd="slow" advTm="13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7EF710-13E4-7606-B2F1-0AAF1B26C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CF5B16C-26AC-7EE3-61F1-CEDF95D7FF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75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7219CE4-69F8-2019-FEB7-6EFFD1AF3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5C42523-170F-F9C3-A26F-469C3A3A9F1D}"/>
              </a:ext>
            </a:extLst>
          </p:cNvPr>
          <p:cNvSpPr txBox="1"/>
          <p:nvPr/>
        </p:nvSpPr>
        <p:spPr>
          <a:xfrm>
            <a:off x="1505467" y="2475914"/>
            <a:ext cx="8686993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Amar num porto seguro, como meus braços,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te estreitam singelamente,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querendo-te cada vez mais,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Meu, Meu Amor!</a:t>
            </a:r>
          </a:p>
        </p:txBody>
      </p:sp>
    </p:spTree>
    <p:extLst>
      <p:ext uri="{BB962C8B-B14F-4D97-AF65-F5344CB8AC3E}">
        <p14:creationId xmlns:p14="http://schemas.microsoft.com/office/powerpoint/2010/main" val="2935900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7EF710-13E4-7606-B2F1-0AAF1B26C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C7F3AB1-3EB1-27F5-0928-4EF947EE8B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364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switch dir="l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7219CE4-69F8-2019-FEB7-6EFFD1AF3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71773B6-26AD-5C9D-5575-B0AF4524E998}"/>
              </a:ext>
            </a:extLst>
          </p:cNvPr>
          <p:cNvSpPr txBox="1"/>
          <p:nvPr/>
        </p:nvSpPr>
        <p:spPr>
          <a:xfrm>
            <a:off x="2011838" y="2757267"/>
            <a:ext cx="740298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cama, no prado, no céu, na terra,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qualquer lugar,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suficiente para te amar!..</a:t>
            </a:r>
          </a:p>
        </p:txBody>
      </p:sp>
    </p:spTree>
    <p:extLst>
      <p:ext uri="{BB962C8B-B14F-4D97-AF65-F5344CB8AC3E}">
        <p14:creationId xmlns:p14="http://schemas.microsoft.com/office/powerpoint/2010/main" val="1495617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:split orient="vert"/>
      </p:transition>
    </mc:Choice>
    <mc:Fallback>
      <p:transition spd="slow" advTm="5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7EF710-13E4-7606-B2F1-0AAF1B26C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8FBAB1F-B204-5CD8-AD24-D4FC616928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40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omb/>
      </p:transition>
    </mc:Choice>
    <mc:Fallback>
      <p:transition spd="slow" advTm="2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7219CE4-69F8-2019-FEB7-6EFFD1AF3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018FF22-FF8F-BAF5-8E1C-0E7FC947CBC5}"/>
              </a:ext>
            </a:extLst>
          </p:cNvPr>
          <p:cNvSpPr txBox="1"/>
          <p:nvPr/>
        </p:nvSpPr>
        <p:spPr>
          <a:xfrm>
            <a:off x="3056258" y="1871004"/>
            <a:ext cx="4969630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pobreza, na riqueza,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saúde e na dor,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alegria, no compasso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descompasso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caminho,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contigo, Meu Amor!</a:t>
            </a:r>
          </a:p>
        </p:txBody>
      </p:sp>
    </p:spTree>
    <p:extLst>
      <p:ext uri="{BB962C8B-B14F-4D97-AF65-F5344CB8AC3E}">
        <p14:creationId xmlns:p14="http://schemas.microsoft.com/office/powerpoint/2010/main" val="294698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7EF710-13E4-7606-B2F1-0AAF1B26C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13F4EE9-423F-D8B8-9C6F-1335D7CD8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45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ipe dir="r"/>
      </p:transition>
    </mc:Choice>
    <mc:Fallback>
      <p:transition spd="slow" advTm="2000">
        <p:wipe dir="r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7219CE4-69F8-2019-FEB7-6EFFD1AF3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9C16F2B-DC16-8B09-2923-D0A8D8DCE8C1}"/>
              </a:ext>
            </a:extLst>
          </p:cNvPr>
          <p:cNvSpPr txBox="1"/>
          <p:nvPr/>
        </p:nvSpPr>
        <p:spPr>
          <a:xfrm>
            <a:off x="2449740" y="1941341"/>
            <a:ext cx="6859571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abraço, no beijo, no orgasmo,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carinho, após o amor,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delicio, falando ao teu ouvido: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"Vamos amar outra vez?"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 céleres, recomeçamos,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 orgia...</a:t>
            </a:r>
          </a:p>
        </p:txBody>
      </p:sp>
    </p:spTree>
    <p:extLst>
      <p:ext uri="{BB962C8B-B14F-4D97-AF65-F5344CB8AC3E}">
        <p14:creationId xmlns:p14="http://schemas.microsoft.com/office/powerpoint/2010/main" val="198099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7EF710-13E4-7606-B2F1-0AAF1B26C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7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CDDDB8E-399C-5CB7-0920-C49209D796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7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7219CE4-69F8-2019-FEB7-6EFFD1AF3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6439ED5-2171-7843-EC34-31648E26403D}"/>
              </a:ext>
            </a:extLst>
          </p:cNvPr>
          <p:cNvSpPr txBox="1"/>
          <p:nvPr/>
        </p:nvSpPr>
        <p:spPr>
          <a:xfrm>
            <a:off x="2718246" y="1716258"/>
            <a:ext cx="5772734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vai e vem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transporta </a:t>
            </a:r>
            <a:r>
              <a:rPr lang="pt-BR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minh'alma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enlevada a te querer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nessa melodia,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ouço os sons mais belos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convidam ao Amor!</a:t>
            </a:r>
          </a:p>
        </p:txBody>
      </p:sp>
    </p:spTree>
    <p:extLst>
      <p:ext uri="{BB962C8B-B14F-4D97-AF65-F5344CB8AC3E}">
        <p14:creationId xmlns:p14="http://schemas.microsoft.com/office/powerpoint/2010/main" val="1698558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7EF710-13E4-7606-B2F1-0AAF1B26C4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9" b="30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5546586-2A34-A34D-BE50-037EFDFA16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80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d"/>
      </p:transition>
    </mc:Choice>
    <mc:Fallback>
      <p:transition spd="slow" advTm="2000">
        <p:pull dir="d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D2A3CA3-C50F-9A1B-1FCD-279A1DB967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4E87A75-876B-2E7F-1C39-8041D51D1AC3}"/>
              </a:ext>
            </a:extLst>
          </p:cNvPr>
          <p:cNvSpPr txBox="1"/>
          <p:nvPr/>
        </p:nvSpPr>
        <p:spPr>
          <a:xfrm>
            <a:off x="1336431" y="844062"/>
            <a:ext cx="2929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C. da Rocha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B4D7794-4433-757C-12FA-36DBB26E4DE6}"/>
              </a:ext>
            </a:extLst>
          </p:cNvPr>
          <p:cNvSpPr txBox="1"/>
          <p:nvPr/>
        </p:nvSpPr>
        <p:spPr>
          <a:xfrm>
            <a:off x="7343335" y="844061"/>
            <a:ext cx="2566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119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7219CE4-69F8-2019-FEB7-6EFFD1AF3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F1AE86C-8D67-277E-A8A7-B29A211A9D60}"/>
              </a:ext>
            </a:extLst>
          </p:cNvPr>
          <p:cNvSpPr txBox="1"/>
          <p:nvPr/>
        </p:nvSpPr>
        <p:spPr>
          <a:xfrm>
            <a:off x="5641144" y="269396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A4B565B-9C68-4985-D792-92A168393DC6}"/>
              </a:ext>
            </a:extLst>
          </p:cNvPr>
          <p:cNvSpPr txBox="1"/>
          <p:nvPr/>
        </p:nvSpPr>
        <p:spPr>
          <a:xfrm>
            <a:off x="2652184" y="1346205"/>
            <a:ext cx="5977919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3200" b="1" dirty="0" err="1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32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Falando Sério e Ternura-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Orquestra Românticos de Cuba</a:t>
            </a:r>
          </a:p>
          <a:p>
            <a:pPr algn="ctr"/>
            <a:r>
              <a:rPr lang="pt-BR" sz="32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02892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245</Words>
  <Application>Microsoft Office PowerPoint</Application>
  <PresentationFormat>Widescreen</PresentationFormat>
  <Paragraphs>46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2024-02-17T23:25:49Z</dcterms:created>
  <dcterms:modified xsi:type="dcterms:W3CDTF">2024-03-02T19:08:30Z</dcterms:modified>
</cp:coreProperties>
</file>