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9" r:id="rId4"/>
    <p:sldId id="266" r:id="rId5"/>
    <p:sldId id="260" r:id="rId6"/>
    <p:sldId id="268" r:id="rId7"/>
    <p:sldId id="261" r:id="rId8"/>
    <p:sldId id="267" r:id="rId9"/>
    <p:sldId id="262" r:id="rId10"/>
    <p:sldId id="258" r:id="rId11"/>
    <p:sldId id="263" r:id="rId12"/>
    <p:sldId id="269" r:id="rId13"/>
    <p:sldId id="257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492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404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9300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811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209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2756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1538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3648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07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7724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051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0C522-EC44-4B0C-8F96-084EBBF9DAF5}" type="datetimeFigureOut">
              <a:rPr lang="pt-BR" smtClean="0"/>
              <a:t>27/09/2020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45B10-AF45-4D9C-9C5D-367AD81722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692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rtina&#10;&#10;Descrição gerada automaticamente">
            <a:extLst>
              <a:ext uri="{FF2B5EF4-FFF2-40B4-BE49-F238E27FC236}">
                <a16:creationId xmlns:a16="http://schemas.microsoft.com/office/drawing/2014/main" id="{D617410E-1849-4AA2-8EC6-FCD324DABB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 ERA - don't you forget about me (HD)-[AudioTrimmer.com]">
            <a:hlinkClick r:id="" action="ppaction://media"/>
            <a:extLst>
              <a:ext uri="{FF2B5EF4-FFF2-40B4-BE49-F238E27FC236}">
                <a16:creationId xmlns:a16="http://schemas.microsoft.com/office/drawing/2014/main" id="{CD603B55-8012-41B2-8BFF-C97ECB4346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741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25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6CE20517-2BBE-45DB-B82B-35AF278EA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mesa, prato, comida, garfo&#10;&#10;Descrição gerada automaticamente">
            <a:extLst>
              <a:ext uri="{FF2B5EF4-FFF2-40B4-BE49-F238E27FC236}">
                <a16:creationId xmlns:a16="http://schemas.microsoft.com/office/drawing/2014/main" id="{C5F52C68-A4B5-4A2E-8EFC-8CA5D60B0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81" y="0"/>
            <a:ext cx="87080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19769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18BFC47E-CBD9-4DF9-ADB9-AF35BD35E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4F104E9-935A-478E-9855-E3BE3B2AE8B2}"/>
              </a:ext>
            </a:extLst>
          </p:cNvPr>
          <p:cNvSpPr/>
          <p:nvPr/>
        </p:nvSpPr>
        <p:spPr>
          <a:xfrm>
            <a:off x="2223368" y="823896"/>
            <a:ext cx="4697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ESCOLA DE BRUXOS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7962098-B561-479E-9D4A-782EE151EB7E}"/>
              </a:ext>
            </a:extLst>
          </p:cNvPr>
          <p:cNvSpPr/>
          <p:nvPr/>
        </p:nvSpPr>
        <p:spPr>
          <a:xfrm rot="792911">
            <a:off x="2220686" y="2190540"/>
            <a:ext cx="3171965" cy="104324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  <p:pic>
        <p:nvPicPr>
          <p:cNvPr id="6" name="Imagem 5" descr="Uma imagem contendo homem, frente, escuro, em pé&#10;&#10;Descrição gerada automaticamente">
            <a:extLst>
              <a:ext uri="{FF2B5EF4-FFF2-40B4-BE49-F238E27FC236}">
                <a16:creationId xmlns:a16="http://schemas.microsoft.com/office/drawing/2014/main" id="{1F9BD05E-9DFD-455B-98BA-7C4209E43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194" y="180277"/>
            <a:ext cx="2930805" cy="43196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3639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cover/>
      </p:transition>
    </mc:Choice>
    <mc:Fallback>
      <p:transition spd="slow" advTm="9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6CE20517-2BBE-45DB-B82B-35AF278EA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grama, mesa, bolo&#10;&#10;Descrição gerada automaticamente">
            <a:extLst>
              <a:ext uri="{FF2B5EF4-FFF2-40B4-BE49-F238E27FC236}">
                <a16:creationId xmlns:a16="http://schemas.microsoft.com/office/drawing/2014/main" id="{0FD96646-699A-4036-899B-D8CB95510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44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18BFC47E-CBD9-4DF9-ADB9-AF35BD35E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207EA3D-528E-422E-94B1-D5952CB2247B}"/>
              </a:ext>
            </a:extLst>
          </p:cNvPr>
          <p:cNvSpPr txBox="1"/>
          <p:nvPr/>
        </p:nvSpPr>
        <p:spPr>
          <a:xfrm>
            <a:off x="2255120" y="1115367"/>
            <a:ext cx="512351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ando cogitando um impossível,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estou resolvido a realizar.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preciso de alguém para ajudar,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pôr de pé tarefa tão incrível!</a:t>
            </a:r>
          </a:p>
        </p:txBody>
      </p:sp>
    </p:spTree>
    <p:extLst>
      <p:ext uri="{BB962C8B-B14F-4D97-AF65-F5344CB8AC3E}">
        <p14:creationId xmlns:p14="http://schemas.microsoft.com/office/powerpoint/2010/main" val="22824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trips dir="rd"/>
      </p:transition>
    </mc:Choice>
    <mc:Fallback>
      <p:transition spd="slow" advTm="11000">
        <p:strips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6CE20517-2BBE-45DB-B82B-35AF278EA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grama, comida, bolo, mesa&#10;&#10;Descrição gerada automaticamente">
            <a:extLst>
              <a:ext uri="{FF2B5EF4-FFF2-40B4-BE49-F238E27FC236}">
                <a16:creationId xmlns:a16="http://schemas.microsoft.com/office/drawing/2014/main" id="{76268E52-BC69-4612-A905-DA59BCB55F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71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18BFC47E-CBD9-4DF9-ADB9-AF35BD35E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38E4864-0E67-41F4-9E85-0C214DFACB3F}"/>
              </a:ext>
            </a:extLst>
          </p:cNvPr>
          <p:cNvSpPr txBox="1"/>
          <p:nvPr/>
        </p:nvSpPr>
        <p:spPr>
          <a:xfrm>
            <a:off x="2150596" y="1125415"/>
            <a:ext cx="544251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encontre disposto, disponível,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entregue com amor, sem vacilar.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a nossa cruzada não falhar,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será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nós inacessível!</a:t>
            </a:r>
          </a:p>
        </p:txBody>
      </p:sp>
    </p:spTree>
    <p:extLst>
      <p:ext uri="{BB962C8B-B14F-4D97-AF65-F5344CB8AC3E}">
        <p14:creationId xmlns:p14="http://schemas.microsoft.com/office/powerpoint/2010/main" val="231265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trips dir="rd"/>
      </p:transition>
    </mc:Choice>
    <mc:Fallback>
      <p:transition spd="slow" advTm="11000">
        <p:strips dir="r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6CE20517-2BBE-45DB-B82B-35AF278EA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 descr="Uma imagem contendo grama, pequeno, em pé, pássaro&#10;&#10;Descrição gerada automaticamente">
            <a:extLst>
              <a:ext uri="{FF2B5EF4-FFF2-40B4-BE49-F238E27FC236}">
                <a16:creationId xmlns:a16="http://schemas.microsoft.com/office/drawing/2014/main" id="{7B0D9DE3-A5C9-421E-9EC4-74E2FCBD23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68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18BFC47E-CBD9-4DF9-ADB9-AF35BD35E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AE5D3B-0419-469F-85BD-62280038B496}"/>
              </a:ext>
            </a:extLst>
          </p:cNvPr>
          <p:cNvSpPr txBox="1"/>
          <p:nvPr/>
        </p:nvSpPr>
        <p:spPr>
          <a:xfrm>
            <a:off x="1920971" y="1396721"/>
            <a:ext cx="59875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quer juntar-se a mim sem hesitar?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Escola para bruxos, quero fundar.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se dispõe fazer-me companhia?</a:t>
            </a:r>
          </a:p>
        </p:txBody>
      </p:sp>
    </p:spTree>
    <p:extLst>
      <p:ext uri="{BB962C8B-B14F-4D97-AF65-F5344CB8AC3E}">
        <p14:creationId xmlns:p14="http://schemas.microsoft.com/office/powerpoint/2010/main" val="4244769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trips dir="rd"/>
      </p:transition>
    </mc:Choice>
    <mc:Fallback>
      <p:transition spd="slow" advTm="8000">
        <p:strips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6CE20517-2BBE-45DB-B82B-35AF278EA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grama, bolo, mesa, animal&#10;&#10;Descrição gerada automaticamente">
            <a:extLst>
              <a:ext uri="{FF2B5EF4-FFF2-40B4-BE49-F238E27FC236}">
                <a16:creationId xmlns:a16="http://schemas.microsoft.com/office/drawing/2014/main" id="{8E315824-AF4E-427C-BC90-BCCE0250A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88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 isInverted="1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18BFC47E-CBD9-4DF9-ADB9-AF35BD35E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5DD5B61-FE00-4228-8D31-740061FD997A}"/>
              </a:ext>
            </a:extLst>
          </p:cNvPr>
          <p:cNvSpPr txBox="1"/>
          <p:nvPr/>
        </p:nvSpPr>
        <p:spPr>
          <a:xfrm>
            <a:off x="2053471" y="793819"/>
            <a:ext cx="5520229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Inventaremos sustos, novos medos.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Vamos desenvolver novos bruxedos...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seremos os Reis da bruxaria!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09/10/2005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5045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d"/>
      </p:transition>
    </mc:Choice>
    <mc:Fallback>
      <p:transition spd="slow" advTm="10000">
        <p:strips dir="r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6CE20517-2BBE-45DB-B82B-35AF278EA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água, pequeno, pássaro, verde&#10;&#10;Descrição gerada automaticamente">
            <a:extLst>
              <a:ext uri="{FF2B5EF4-FFF2-40B4-BE49-F238E27FC236}">
                <a16:creationId xmlns:a16="http://schemas.microsoft.com/office/drawing/2014/main" id="{DA6BAFEB-04AA-4C9D-98DE-545AFD6E78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312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EA3A03A-0496-4CF6-8DF3-B49506BDF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D9F5DAC-F9AB-4095-89E1-4355E4E21436}"/>
              </a:ext>
            </a:extLst>
          </p:cNvPr>
          <p:cNvSpPr txBox="1"/>
          <p:nvPr/>
        </p:nvSpPr>
        <p:spPr>
          <a:xfrm>
            <a:off x="783771" y="673240"/>
            <a:ext cx="2204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EE4E9E3-AC80-4FFF-938C-516A3F714577}"/>
              </a:ext>
            </a:extLst>
          </p:cNvPr>
          <p:cNvSpPr txBox="1"/>
          <p:nvPr/>
        </p:nvSpPr>
        <p:spPr>
          <a:xfrm>
            <a:off x="5928527" y="70373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13049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18BFC47E-CBD9-4DF9-ADB9-AF35BD35E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B4CD1CB-C46C-45DE-A16B-CD5B6B9255E5}"/>
              </a:ext>
            </a:extLst>
          </p:cNvPr>
          <p:cNvSpPr txBox="1"/>
          <p:nvPr/>
        </p:nvSpPr>
        <p:spPr>
          <a:xfrm>
            <a:off x="1732596" y="432080"/>
            <a:ext cx="607249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Era-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Don’t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Forget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About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487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circle/>
      </p:transition>
    </mc:Choice>
    <mc:Fallback>
      <p:transition spd="slow" advTm="8000">
        <p:circl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</TotalTime>
  <Words>172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15</cp:revision>
  <dcterms:created xsi:type="dcterms:W3CDTF">2020-09-25T01:43:39Z</dcterms:created>
  <dcterms:modified xsi:type="dcterms:W3CDTF">2020-09-27T19:28:15Z</dcterms:modified>
</cp:coreProperties>
</file>