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64" r:id="rId5"/>
    <p:sldId id="258" r:id="rId6"/>
    <p:sldId id="263" r:id="rId7"/>
    <p:sldId id="268" r:id="rId8"/>
    <p:sldId id="261" r:id="rId9"/>
    <p:sldId id="269" r:id="rId10"/>
    <p:sldId id="262" r:id="rId11"/>
    <p:sldId id="270" r:id="rId12"/>
    <p:sldId id="265" r:id="rId13"/>
    <p:sldId id="257" r:id="rId14"/>
    <p:sldId id="266" r:id="rId15"/>
    <p:sldId id="267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0856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8568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208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8210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7201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6098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1936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642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4700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3830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7225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0A90C-AC86-4113-9002-A116DDBFB123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D68A2-8272-4975-9ED5-69C2408793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314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Bandari -Snowdrea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0911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654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73" y="0"/>
            <a:ext cx="7903780" cy="51435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490864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181856" y="1648420"/>
            <a:ext cx="216072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Ontem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035957">
            <a:off x="2190849" y="2987786"/>
            <a:ext cx="3720981" cy="3989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de Lourdes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Barni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638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wind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73" y="0"/>
            <a:ext cx="8418786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664295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49192" y="1524000"/>
            <a:ext cx="41216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Ontem, divaguei só e em ti pensei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Desfraldei a bandeira da saudade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Estavas tatuado na minha liberdade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Lembrei de tantos momentos, chorei</a:t>
            </a:r>
          </a:p>
        </p:txBody>
      </p:sp>
    </p:spTree>
    <p:extLst>
      <p:ext uri="{BB962C8B-B14F-4D97-AF65-F5344CB8AC3E}">
        <p14:creationId xmlns:p14="http://schemas.microsoft.com/office/powerpoint/2010/main" val="479014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72" y="0"/>
            <a:ext cx="7840717" cy="51435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3123878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32089" y="1566041"/>
            <a:ext cx="38940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Ontem, meu coração doía e cansei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Lembrar de ti, é já não ter vaidade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Sabendo que partiste com vontade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Recordar-te é vil pena que passei</a:t>
            </a:r>
          </a:p>
        </p:txBody>
      </p:sp>
    </p:spTree>
    <p:extLst>
      <p:ext uri="{BB962C8B-B14F-4D97-AF65-F5344CB8AC3E}">
        <p14:creationId xmlns:p14="http://schemas.microsoft.com/office/powerpoint/2010/main" val="104347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70" y="388883"/>
            <a:ext cx="7840716" cy="4393324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1397187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55875" y="1765738"/>
            <a:ext cx="42322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Hoje, sinto a alma assim, em calmaria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Esvaiu-se o ontem da minha mente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consigo sorrir tão ternamente</a:t>
            </a:r>
          </a:p>
        </p:txBody>
      </p:sp>
    </p:spTree>
    <p:extLst>
      <p:ext uri="{BB962C8B-B14F-4D97-AF65-F5344CB8AC3E}">
        <p14:creationId xmlns:p14="http://schemas.microsoft.com/office/powerpoint/2010/main" val="3337531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59" y="378372"/>
            <a:ext cx="7977351" cy="4765128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298191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47860" y="1492469"/>
            <a:ext cx="424827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Ontem, ficou no passado sem alegria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Hoje, afugentei os espectros malvados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partir de agora: Amar e ser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amado</a:t>
            </a:r>
          </a:p>
          <a:p>
            <a:pPr algn="ctr"/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1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Malubarni</a:t>
            </a:r>
            <a:endParaRPr lang="pt-BR" sz="1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01/09/2015</a:t>
            </a:r>
            <a:endParaRPr lang="pt-BR" sz="1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623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86" y="388883"/>
            <a:ext cx="7735614" cy="4351283"/>
          </a:xfrm>
          <a:prstGeom prst="rect">
            <a:avLst/>
          </a:prstGeom>
          <a:effectLst>
            <a:softEdge rad="393700"/>
          </a:effectLst>
        </p:spPr>
      </p:pic>
    </p:spTree>
    <p:extLst>
      <p:ext uri="{BB962C8B-B14F-4D97-AF65-F5344CB8AC3E}">
        <p14:creationId xmlns:p14="http://schemas.microsoft.com/office/powerpoint/2010/main" val="260167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4518300" y="3394953"/>
            <a:ext cx="32447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de Lourdes </a:t>
            </a:r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Barni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157592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140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0"/>
            <a:ext cx="8166538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3346631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26993" y="885217"/>
            <a:ext cx="5477782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de Lourdes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Barni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Música:Bandari-Snowdream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04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randomBar dir="vert"/>
      </p:transition>
    </mc:Choice>
    <mc:Fallback>
      <p:transition spd="slow" advTm="1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136</Words>
  <Application>Microsoft Office PowerPoint</Application>
  <PresentationFormat>Apresentação na tela (16:9)</PresentationFormat>
  <Paragraphs>32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2018-05-23T23:52:05Z</dcterms:created>
  <dcterms:modified xsi:type="dcterms:W3CDTF">2018-05-30T13:30:27Z</dcterms:modified>
</cp:coreProperties>
</file>