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65" r:id="rId5"/>
    <p:sldId id="260" r:id="rId6"/>
    <p:sldId id="264" r:id="rId7"/>
    <p:sldId id="261" r:id="rId8"/>
    <p:sldId id="266" r:id="rId9"/>
    <p:sldId id="262" r:id="rId10"/>
    <p:sldId id="267" r:id="rId11"/>
    <p:sldId id="270" r:id="rId12"/>
    <p:sldId id="269" r:id="rId13"/>
    <p:sldId id="259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4381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15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1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49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6241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281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0068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123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1833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9999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445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A2E74-77F2-45A7-A6C4-C974AE3DF730}" type="datetimeFigureOut">
              <a:rPr lang="pt-BR" smtClean="0"/>
              <a:t>16/11/2022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5DEF1-9835-4E66-AEC4-A946E3ADB3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142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6502601-E083-4205-BFCE-CC933B77E82C}"/>
              </a:ext>
            </a:extLst>
          </p:cNvPr>
          <p:cNvSpPr txBox="1"/>
          <p:nvPr/>
        </p:nvSpPr>
        <p:spPr>
          <a:xfrm>
            <a:off x="2030278" y="644623"/>
            <a:ext cx="5083444" cy="39472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das coisas boas da vida, 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poder  estar aqui, no meio de 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tantos poetas do </a:t>
            </a:r>
            <a:r>
              <a:rPr lang="pt-BR" sz="255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mundo!Interagindo</a:t>
            </a:r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poetando, sendo feliz ou levando bronca... 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nem  saber :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 essa turma sempre criando Poesia, 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amor, interagindo legal... Fazem parte</a:t>
            </a:r>
          </a:p>
          <a:p>
            <a:pPr algn="ctr"/>
            <a:r>
              <a:rPr lang="pt-BR" sz="25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nosso mundo...e pronto! Lindo, né???</a:t>
            </a:r>
          </a:p>
          <a:p>
            <a:pPr algn="ctr"/>
            <a:endParaRPr lang="pt-BR" sz="25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Beijos,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A539BB1-0D30-4A5A-A47E-1375D4D80C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148"/>
            <a:ext cx="2325758" cy="491467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16- CHARLES AZNAVOUR SHE, ROMANTIC SONG INSTRUMENTAL[1]-[AudioTrimmer.com] (1)">
            <a:hlinkClick r:id="" action="ppaction://media"/>
            <a:extLst>
              <a:ext uri="{FF2B5EF4-FFF2-40B4-BE49-F238E27FC236}">
                <a16:creationId xmlns:a16="http://schemas.microsoft.com/office/drawing/2014/main" id="{46AE88F2-F298-4BB4-B2A0-F10F46A8DB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5009" y="2599082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80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F9D1ED2-AFEA-4F28-9AA4-94900512A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4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cover dir="u"/>
      </p:transition>
    </mc:Choice>
    <mc:Fallback xmlns="">
      <p:transition spd="slow" advTm="1000">
        <p:cover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8DE267D-6139-4DD5-974E-5EE8B59627D6}"/>
              </a:ext>
            </a:extLst>
          </p:cNvPr>
          <p:cNvSpPr/>
          <p:nvPr/>
        </p:nvSpPr>
        <p:spPr>
          <a:xfrm>
            <a:off x="3088101" y="953292"/>
            <a:ext cx="2967800" cy="1084912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POETAS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2785E9B-B7D7-418A-A30C-36D25900D5BB}"/>
              </a:ext>
            </a:extLst>
          </p:cNvPr>
          <p:cNvSpPr/>
          <p:nvPr/>
        </p:nvSpPr>
        <p:spPr>
          <a:xfrm>
            <a:off x="4828080" y="1827073"/>
            <a:ext cx="245644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5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A776DD14-A2B2-44DD-9C84-6935164002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182" y="2445026"/>
            <a:ext cx="7195931" cy="249472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3984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B760E6-2515-49D0-BC1B-E241F238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D0FE140-1098-44F3-93D6-925FA77F3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45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090F20-0815-4971-BF28-7D4FC56F0AF5}"/>
              </a:ext>
            </a:extLst>
          </p:cNvPr>
          <p:cNvSpPr txBox="1"/>
          <p:nvPr/>
        </p:nvSpPr>
        <p:spPr>
          <a:xfrm>
            <a:off x="2366265" y="1192697"/>
            <a:ext cx="461055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 distante...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qualquer fase da lua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na escuridão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no caminho do sol!</a:t>
            </a:r>
          </a:p>
        </p:txBody>
      </p:sp>
    </p:spTree>
    <p:extLst>
      <p:ext uri="{BB962C8B-B14F-4D97-AF65-F5344CB8AC3E}">
        <p14:creationId xmlns:p14="http://schemas.microsoft.com/office/powerpoint/2010/main" val="231284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wipe/>
      </p:transition>
    </mc:Choice>
    <mc:Fallback>
      <p:transition spd="slow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B760E6-2515-49D0-BC1B-E241F238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E6EBF43-8B62-431C-B8AF-BCF64F60BC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9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7FCFF5-1BFE-4FDA-97C0-EDE7B3754FBF}"/>
              </a:ext>
            </a:extLst>
          </p:cNvPr>
          <p:cNvSpPr txBox="1"/>
          <p:nvPr/>
        </p:nvSpPr>
        <p:spPr>
          <a:xfrm>
            <a:off x="1431921" y="979006"/>
            <a:ext cx="6454011" cy="3208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Desnudam o céu encoberto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romântica inspiração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longe numa visão poética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Desvendam sonhos e mistérios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Encantam as estrelas com poesia...</a:t>
            </a:r>
          </a:p>
        </p:txBody>
      </p:sp>
    </p:spTree>
    <p:extLst>
      <p:ext uri="{BB962C8B-B14F-4D97-AF65-F5344CB8AC3E}">
        <p14:creationId xmlns:p14="http://schemas.microsoft.com/office/powerpoint/2010/main" val="153592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wipe/>
      </p:transition>
    </mc:Choice>
    <mc:Fallback xmlns="">
      <p:transition spd="slow" advTm="10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B760E6-2515-49D0-BC1B-E241F238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B2B43A1-57E3-4B7F-B1AE-A76796F4BF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93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DC2CA2-0131-4988-85C5-C615092BA291}"/>
              </a:ext>
            </a:extLst>
          </p:cNvPr>
          <p:cNvSpPr txBox="1"/>
          <p:nvPr/>
        </p:nvSpPr>
        <p:spPr>
          <a:xfrm>
            <a:off x="1806659" y="805882"/>
            <a:ext cx="5530681" cy="35548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silencioso meditar!</a:t>
            </a:r>
          </a:p>
          <a:p>
            <a:pPr algn="ctr"/>
            <a:r>
              <a:rPr lang="pt-B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Sabem quantas </a:t>
            </a:r>
          </a:p>
          <a:p>
            <a:pPr algn="ctr"/>
            <a:r>
              <a:rPr lang="pt-B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poesias encontram</a:t>
            </a:r>
          </a:p>
          <a:p>
            <a:pPr algn="ctr"/>
            <a:r>
              <a:rPr lang="pt-B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céu, na terra e no mar?</a:t>
            </a:r>
          </a:p>
          <a:p>
            <a:pPr algn="ctr"/>
            <a:r>
              <a:rPr lang="pt-B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hoje é dia dos Poetas</a:t>
            </a:r>
          </a:p>
        </p:txBody>
      </p:sp>
    </p:spTree>
    <p:extLst>
      <p:ext uri="{BB962C8B-B14F-4D97-AF65-F5344CB8AC3E}">
        <p14:creationId xmlns:p14="http://schemas.microsoft.com/office/powerpoint/2010/main" val="3512725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wipe/>
      </p:transition>
    </mc:Choice>
    <mc:Fallback>
      <p:transition spd="slow" advTm="10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B760E6-2515-49D0-BC1B-E241F238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5EEFF5A-7F5B-4FDF-8408-125C69F5B6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4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ferris dir="l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12BB510-4C40-4C4F-AEF0-362FD1B9CA07}"/>
              </a:ext>
            </a:extLst>
          </p:cNvPr>
          <p:cNvSpPr txBox="1"/>
          <p:nvPr/>
        </p:nvSpPr>
        <p:spPr>
          <a:xfrm>
            <a:off x="1923846" y="745274"/>
            <a:ext cx="5554726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natureza inteira 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aquieta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opõe a Meditar!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homenagear num Poema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desejar felicidade </a:t>
            </a:r>
          </a:p>
          <a:p>
            <a:pPr algn="ctr"/>
            <a:r>
              <a:rPr lang="pt-BR" sz="4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todos os Poetas!</a:t>
            </a:r>
          </a:p>
        </p:txBody>
      </p:sp>
    </p:spTree>
    <p:extLst>
      <p:ext uri="{BB962C8B-B14F-4D97-AF65-F5344CB8AC3E}">
        <p14:creationId xmlns:p14="http://schemas.microsoft.com/office/powerpoint/2010/main" val="2084477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wipe/>
      </p:transition>
    </mc:Choice>
    <mc:Fallback>
      <p:transition spd="slow" advTm="10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B760E6-2515-49D0-BC1B-E241F238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9133B4F-17F9-4705-B8EE-C2300E6388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60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EB760E6-2515-49D0-BC1B-E241F238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5D40A89-7581-492D-A3BF-4AD7A4D955F1}"/>
              </a:ext>
            </a:extLst>
          </p:cNvPr>
          <p:cNvSpPr txBox="1"/>
          <p:nvPr/>
        </p:nvSpPr>
        <p:spPr>
          <a:xfrm>
            <a:off x="1270518" y="4457701"/>
            <a:ext cx="2073003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22A2A36-457C-4EDD-B14C-474F49FF46D2}"/>
              </a:ext>
            </a:extLst>
          </p:cNvPr>
          <p:cNvSpPr txBox="1"/>
          <p:nvPr/>
        </p:nvSpPr>
        <p:spPr>
          <a:xfrm>
            <a:off x="5598643" y="4457699"/>
            <a:ext cx="2372765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67A515A8-13F0-4AC4-B6D5-A4965CB2A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1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0F62CBC-200F-4BF2-AA4A-A12D4033B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F17897B-4487-4025-916A-C26F492D1844}"/>
              </a:ext>
            </a:extLst>
          </p:cNvPr>
          <p:cNvSpPr txBox="1"/>
          <p:nvPr/>
        </p:nvSpPr>
        <p:spPr>
          <a:xfrm>
            <a:off x="1449190" y="667383"/>
            <a:ext cx="6245621" cy="37971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Charles Aznavour- She Instrumental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75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268273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peelOff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212</Words>
  <Application>Microsoft Office PowerPoint</Application>
  <PresentationFormat>Apresentação na tela (16:9)</PresentationFormat>
  <Paragraphs>43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2022-11-10T03:09:19Z</dcterms:created>
  <dcterms:modified xsi:type="dcterms:W3CDTF">2022-11-16T23:22:04Z</dcterms:modified>
</cp:coreProperties>
</file>