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9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9" r:id="rId13"/>
    <p:sldId id="258" r:id="rId14"/>
    <p:sldId id="26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8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2859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2061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6343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11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8209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6714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0007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488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8330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239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416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9922C-AAA3-4A71-91DD-99DFB26A596A}" type="datetimeFigureOut">
              <a:rPr lang="pt-BR" smtClean="0"/>
              <a:t>25/09/2023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87D28-CEDE-4BE0-8764-8487EA6145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969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01AD272-1933-3E70-C519-A8E61712E3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2-NAT KING COLE FASCINATION">
            <a:hlinkClick r:id="" action="ppaction://media"/>
            <a:extLst>
              <a:ext uri="{FF2B5EF4-FFF2-40B4-BE49-F238E27FC236}">
                <a16:creationId xmlns:a16="http://schemas.microsoft.com/office/drawing/2014/main" id="{716D21DC-66CE-0D7E-57FE-5EBA933385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7034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80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01AD272-1933-3E70-C519-A8E61712E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334A7D4-E7C2-B8CA-B2F8-B30A797E3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00513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E90A773-7F7D-4C9F-7070-4B86FFE54FF9}"/>
              </a:ext>
            </a:extLst>
          </p:cNvPr>
          <p:cNvSpPr/>
          <p:nvPr/>
        </p:nvSpPr>
        <p:spPr>
          <a:xfrm>
            <a:off x="5043489" y="944218"/>
            <a:ext cx="2830151" cy="112063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Pedaços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CC6EE1A-8203-4470-3C3F-18C8DC0062CC}"/>
              </a:ext>
            </a:extLst>
          </p:cNvPr>
          <p:cNvSpPr/>
          <p:nvPr/>
        </p:nvSpPr>
        <p:spPr>
          <a:xfrm>
            <a:off x="4199904" y="2911679"/>
            <a:ext cx="4199770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4050" b="1" dirty="0" err="1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4050" b="1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580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AA1B35-1A6D-095F-7D56-907670DCB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65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01AD272-1933-3E70-C519-A8E61712E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674939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E3FDC12-583B-4F3D-47EC-218A8D94D503}"/>
              </a:ext>
            </a:extLst>
          </p:cNvPr>
          <p:cNvSpPr txBox="1"/>
          <p:nvPr/>
        </p:nvSpPr>
        <p:spPr>
          <a:xfrm>
            <a:off x="2511696" y="149087"/>
            <a:ext cx="6659195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sempre foi assim,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mais que ontem nunca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olhastes pra mim,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por inúmeras  vezes meu olhar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procurava e jamais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teus olhos pousaram em mim,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passavas de mansinho sem sequer notar em mim,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teus olhos que eram negros e repletos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vaidade passeavam acima da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simplicidade nunca olharam pra mim!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CD7B4237-A398-AA09-3BB0-0548EBCA34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9681"/>
            <a:ext cx="3041375" cy="46641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8531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8000">
        <p:pull dir="d"/>
      </p:transition>
    </mc:Choice>
    <mc:Fallback>
      <p:transition spd="slow" advTm="18000">
        <p:pull dir="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B4CC11F-97D4-D018-104B-2DFB6FB4B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30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5C5FFB-D988-4B0A-6F85-1A0628ADD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988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C9285CE-BCC9-12DC-75D2-3692B83FB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47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847A9A6-7962-80EA-A95D-89087FD55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01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57EEF8F-BF15-D439-A8D9-1CEF5152F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2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3000">
        <p14:reveal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198FB7B8-8009-52E7-6D10-951CF49DB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043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D32E6B8-0313-613B-1A33-782FB2CEA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017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364D726-5858-A2F2-AFF6-5A20E086C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85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187C0863-60E2-3BBC-EB38-07C2B413B7D2}"/>
              </a:ext>
            </a:extLst>
          </p:cNvPr>
          <p:cNvSpPr txBox="1"/>
          <p:nvPr/>
        </p:nvSpPr>
        <p:spPr>
          <a:xfrm>
            <a:off x="655982" y="4690389"/>
            <a:ext cx="3315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4ED28AA-2B2D-2D47-1144-A24983CFB2A1}"/>
              </a:ext>
            </a:extLst>
          </p:cNvPr>
          <p:cNvSpPr txBox="1"/>
          <p:nvPr/>
        </p:nvSpPr>
        <p:spPr>
          <a:xfrm>
            <a:off x="6048125" y="4721303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6836BC4C-F0A8-6DA5-5528-F907EDE9A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33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29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5000">
        <p15:prstTrans prst="fracture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01AD272-1933-3E70-C519-A8E61712E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38825DA-A0C3-B6FB-4CD1-9FC935057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28392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D79A798-3569-CD65-EF69-8E5EFE4BA39C}"/>
              </a:ext>
            </a:extLst>
          </p:cNvPr>
          <p:cNvSpPr txBox="1"/>
          <p:nvPr/>
        </p:nvSpPr>
        <p:spPr>
          <a:xfrm>
            <a:off x="2843060" y="595655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Isnard Castello Branco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Nat King Cole -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Fascination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28135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indow dir="vert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202</TotalTime>
  <Words>130</Words>
  <Application>Microsoft Office PowerPoint</Application>
  <PresentationFormat>Apresentação na tela (16:9)</PresentationFormat>
  <Paragraphs>24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Pedaços-Isnard Castello Branco Sleão (C.M)</dc:title>
  <dc:subject>Poesia</dc:subject>
  <dc:creator>Fernanda</dc:creator>
  <cp:lastModifiedBy>Luzia Gabriele</cp:lastModifiedBy>
  <cp:revision>8</cp:revision>
  <dcterms:created xsi:type="dcterms:W3CDTF">2023-09-16T23:58:30Z</dcterms:created>
  <dcterms:modified xsi:type="dcterms:W3CDTF">2023-09-25T20:34:38Z</dcterms:modified>
</cp:coreProperties>
</file>