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0" r:id="rId5"/>
    <p:sldId id="267" r:id="rId6"/>
    <p:sldId id="265" r:id="rId7"/>
    <p:sldId id="268" r:id="rId8"/>
    <p:sldId id="264" r:id="rId9"/>
    <p:sldId id="269" r:id="rId10"/>
    <p:sldId id="263" r:id="rId11"/>
    <p:sldId id="270" r:id="rId12"/>
    <p:sldId id="262" r:id="rId13"/>
    <p:sldId id="271" r:id="rId14"/>
    <p:sldId id="261" r:id="rId15"/>
    <p:sldId id="272" r:id="rId16"/>
    <p:sldId id="258" r:id="rId1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2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836A10B-F020-10FD-7433-0E798F2FE3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49A3C72-224E-7CE7-4D27-B8CFBB3074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91EF974-7F3B-7FA4-6945-90CC31D0B1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28D86-57C0-47A9-A2E3-6B849C549434}" type="datetimeFigureOut">
              <a:rPr lang="pt-BR" smtClean="0"/>
              <a:t>26/01/2024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44A7BCA-816C-6DD7-049D-982681330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F7D3D43-7ADF-CC8B-3B95-6E27CC0502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55DA5-9415-49D6-9AD4-0AA26C1F0A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53326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4D1531-6821-38EC-A6FE-6BE3960F21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7FCAC6B-20E6-B015-8C22-0AE340B095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65F6BA6-7170-A998-E02B-886016D064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28D86-57C0-47A9-A2E3-6B849C549434}" type="datetimeFigureOut">
              <a:rPr lang="pt-BR" smtClean="0"/>
              <a:t>26/01/2024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C05C4E8-4B6E-7332-77E7-8DA3BEBF1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F401D77-3B70-D5D3-A8DB-0039B4C5B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55DA5-9415-49D6-9AD4-0AA26C1F0A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732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3F9F41-AE58-D3BA-1A69-08ED336753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7B74A38-3493-A5C5-ECEB-0AA92BB95F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92681C8-93EF-A9FA-23DA-377FA6420E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28D86-57C0-47A9-A2E3-6B849C549434}" type="datetimeFigureOut">
              <a:rPr lang="pt-BR" smtClean="0"/>
              <a:t>26/01/2024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D6FB689-C617-FE6D-7BDE-CD5AC4ADC5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E198C52-1303-7CC7-3BC9-CD5BF9F24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55DA5-9415-49D6-9AD4-0AA26C1F0A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9889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FD09BB-3E11-9A9E-CA85-51D65E4C4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16F66D8-CA41-9680-DADA-35B92E036F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16C8F6E7-D440-A45C-BB07-757B620F93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9B0FB0DF-E6EC-E1C4-F731-17BD3878C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28D86-57C0-47A9-A2E3-6B849C549434}" type="datetimeFigureOut">
              <a:rPr lang="pt-BR" smtClean="0"/>
              <a:t>26/01/2024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B5744561-B667-097F-BA77-38FA861A9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74AF9EFD-0919-D97B-13F3-4579592B01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55DA5-9415-49D6-9AD4-0AA26C1F0A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7228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8CA9F5E-9BA0-B8FC-95CB-44AF00648D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848AAB3-6173-F4E9-32F9-A995ADF7BA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CCAD655C-79D4-BCCB-2851-781C16ED1E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FA486747-518A-7FFA-FB70-52D916DE36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FF07BDCB-B3BB-10C6-8938-100F5DB059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301FFF8B-8850-1C81-5052-B48D31CD98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28D86-57C0-47A9-A2E3-6B849C549434}" type="datetimeFigureOut">
              <a:rPr lang="pt-BR" smtClean="0"/>
              <a:t>26/01/2024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6F1815D5-7942-06DC-B708-5A8B82052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549A7FC0-8B5D-C3B6-A919-01777434C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55DA5-9415-49D6-9AD4-0AA26C1F0A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6074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22F4FAA-EFDF-C3B2-D7AE-20FF64ADD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DD991689-428B-AA3C-5C1B-F90437001F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28D86-57C0-47A9-A2E3-6B849C549434}" type="datetimeFigureOut">
              <a:rPr lang="pt-BR" smtClean="0"/>
              <a:t>26/01/2024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F4F6B40D-4EF7-D8A3-ACC4-98EE355AD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B12C6B1D-16C1-FF6A-FC6E-62961BA68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55DA5-9415-49D6-9AD4-0AA26C1F0A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5592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CA7E90A3-B79A-03C4-E1BC-63E9D492C9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28D86-57C0-47A9-A2E3-6B849C549434}" type="datetimeFigureOut">
              <a:rPr lang="pt-BR" smtClean="0"/>
              <a:t>26/01/2024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A543DDCD-6E2D-9C6D-D7CE-4B17795C68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228063F6-2E8F-3DB3-D21F-8E1A61F80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55DA5-9415-49D6-9AD4-0AA26C1F0A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4173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3231E3-7EB8-10B1-B02E-B014C1FBA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54644D2-8A25-FEE1-CDD9-CA8F173E85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9770E5AF-AAD0-C541-6E04-F18664E378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45B3C85-83CA-3E14-EE73-CA8B25902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28D86-57C0-47A9-A2E3-6B849C549434}" type="datetimeFigureOut">
              <a:rPr lang="pt-BR" smtClean="0"/>
              <a:t>26/01/2024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1ED5791F-5B88-6B0E-CFF5-C653503512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F86A912E-AD00-8926-857E-49889A052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55DA5-9415-49D6-9AD4-0AA26C1F0A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7536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877936-E5D4-2B53-DA10-FD61104986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1853BDE8-0EFD-97DF-F505-88307F0590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F52AD41F-0D0F-7280-9420-1259727B74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D9F53969-0EBE-2179-DFFB-8D1F3D74F0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28D86-57C0-47A9-A2E3-6B849C549434}" type="datetimeFigureOut">
              <a:rPr lang="pt-BR" smtClean="0"/>
              <a:t>26/01/2024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D97503A9-7D76-380E-4813-2BAAC41DB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B4EE52A9-09EA-D5DB-CA46-B8C69C1F1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55DA5-9415-49D6-9AD4-0AA26C1F0A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1513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F6ACE48-28CD-5CE3-1575-60F0A7DBAC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FB13CE95-D718-7DAA-E370-C65A1BBD64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6B5CEC2-F7B8-83F0-D54F-89A58C0CBE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28D86-57C0-47A9-A2E3-6B849C549434}" type="datetimeFigureOut">
              <a:rPr lang="pt-BR" smtClean="0"/>
              <a:t>26/01/2024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9AA3359-DEBC-3C2B-D322-70FEE87EF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8A17AF2-05B7-3F2C-D06B-C6D58D956B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55DA5-9415-49D6-9AD4-0AA26C1F0A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65401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5957D1B-F36F-AEFE-52CB-0286153D46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0B2B7480-B629-D83A-88F7-D73D70C549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76A0E3D-6CFD-C2A2-FACA-DBD73F2F91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28D86-57C0-47A9-A2E3-6B849C549434}" type="datetimeFigureOut">
              <a:rPr lang="pt-BR" smtClean="0"/>
              <a:t>26/01/2024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3F5BD0E-6D7A-DB35-E446-42C88D2BF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6C087F2-79A0-49E7-5E3D-6B49FADA34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55DA5-9415-49D6-9AD4-0AA26C1F0A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4559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D4FA9E98-E8E6-5782-232B-28BCF4158F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3A1FB7E-0EBF-43D7-8E1E-B5AAD024D4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1880702-9D0B-65B1-3CC6-3FAAA418D2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F28D86-57C0-47A9-A2E3-6B849C549434}" type="datetimeFigureOut">
              <a:rPr lang="pt-BR" smtClean="0"/>
              <a:t>26/01/2024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B13A1D3-4D41-B742-743A-A82B25DB12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6098834-E81F-F69A-0E36-668BF0B375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E55DA5-9415-49D6-9AD4-0AA26C1F0A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0409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7CD5443-DF79-A326-7CD2-F7BF41E667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3-RICHARD CLAYDERMAN SUENOS DE AMOR-[AudioTrimmer.com]-cortada">
            <a:hlinkClick r:id="" action="ppaction://media"/>
            <a:extLst>
              <a:ext uri="{FF2B5EF4-FFF2-40B4-BE49-F238E27FC236}">
                <a16:creationId xmlns:a16="http://schemas.microsoft.com/office/drawing/2014/main" id="{1D173733-0922-5F86-9000-98E1FEEAF0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54156" y="352176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193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8B86D78-518E-6FDA-1455-3A1BB88E3F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57A9DC99-1C55-5222-E55C-FA97DD98ABBD}"/>
              </a:ext>
            </a:extLst>
          </p:cNvPr>
          <p:cNvSpPr/>
          <p:nvPr/>
        </p:nvSpPr>
        <p:spPr>
          <a:xfrm>
            <a:off x="3351207" y="1218048"/>
            <a:ext cx="771595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8000" b="1" cap="none" spc="0" dirty="0">
                <a:ln>
                  <a:solidFill>
                    <a:srgbClr val="FF505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Puzzle do Amor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062AFD30-F6F9-19B1-3F6B-7F7A4A31237B}"/>
              </a:ext>
            </a:extLst>
          </p:cNvPr>
          <p:cNvSpPr/>
          <p:nvPr/>
        </p:nvSpPr>
        <p:spPr>
          <a:xfrm>
            <a:off x="3496981" y="3742200"/>
            <a:ext cx="659783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000" b="1" cap="none" spc="0" dirty="0">
                <a:ln>
                  <a:solidFill>
                    <a:srgbClr val="FF505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Mário Matta e Silva</a:t>
            </a:r>
          </a:p>
        </p:txBody>
      </p:sp>
    </p:spTree>
    <p:extLst>
      <p:ext uri="{BB962C8B-B14F-4D97-AF65-F5344CB8AC3E}">
        <p14:creationId xmlns:p14="http://schemas.microsoft.com/office/powerpoint/2010/main" val="10402451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7000">
        <p15:prstTrans prst="curtains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69F4FDF-4056-3099-F07B-F49A1D77AB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E6C2813-AD38-DB60-2BC2-730D01ADAB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580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2000">
        <p15:prstTrans prst="crush"/>
      </p:transition>
    </mc:Choice>
    <mc:Fallback xmlns=""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8B86D78-518E-6FDA-1455-3A1BB88E3F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6BAE092-AC38-52BE-C65B-514AB3446D4C}"/>
              </a:ext>
            </a:extLst>
          </p:cNvPr>
          <p:cNvSpPr txBox="1"/>
          <p:nvPr/>
        </p:nvSpPr>
        <p:spPr>
          <a:xfrm>
            <a:off x="2899377" y="1722782"/>
            <a:ext cx="8085868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Agarrados, num forte abraço</a:t>
            </a:r>
          </a:p>
          <a:p>
            <a:pPr algn="ctr"/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Lá vamos </a:t>
            </a:r>
            <a:r>
              <a:rPr lang="pt-BR" sz="5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p’la</a:t>
            </a:r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vida fora</a:t>
            </a:r>
          </a:p>
          <a:p>
            <a:pPr algn="ctr"/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Até que nos corroa o cansaço</a:t>
            </a:r>
            <a:r>
              <a:rPr lang="pt-B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5132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7000">
        <p:circle/>
      </p:transition>
    </mc:Choice>
    <mc:Fallback xmlns="">
      <p:transition spd="slow" advTm="7000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69F4FDF-4056-3099-F07B-F49A1D77AB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2083444-A2AA-3847-12A2-973C4A0E88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54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fade/>
      </p:transition>
    </mc:Choice>
    <mc:Fallback xmlns=""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8B86D78-518E-6FDA-1455-3A1BB88E3F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DE89E9F-0182-643E-57A2-9B59B5937050}"/>
              </a:ext>
            </a:extLst>
          </p:cNvPr>
          <p:cNvSpPr txBox="1"/>
          <p:nvPr/>
        </p:nvSpPr>
        <p:spPr>
          <a:xfrm>
            <a:off x="2686060" y="1828800"/>
            <a:ext cx="8201669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Vencendo as horas, os dias</a:t>
            </a:r>
          </a:p>
          <a:p>
            <a:pPr algn="ctr"/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Nos amamos, carinhosamente</a:t>
            </a:r>
          </a:p>
          <a:p>
            <a:pPr algn="ctr"/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busca das alegrias.</a:t>
            </a:r>
          </a:p>
        </p:txBody>
      </p:sp>
    </p:spTree>
    <p:extLst>
      <p:ext uri="{BB962C8B-B14F-4D97-AF65-F5344CB8AC3E}">
        <p14:creationId xmlns:p14="http://schemas.microsoft.com/office/powerpoint/2010/main" val="527501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7000">
        <p:circle/>
      </p:transition>
    </mc:Choice>
    <mc:Fallback xmlns="">
      <p:transition spd="slow" advTm="7000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69F4FDF-4056-3099-F07B-F49A1D77AB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CC580BC-14A8-4907-730A-47C90E426A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02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2000">
        <p15:prstTrans prst="pageCurlSingle"/>
      </p:transition>
    </mc:Choice>
    <mc:Fallback xmlns=""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8B86D78-518E-6FDA-1455-3A1BB88E3F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DE42726-77D1-29E7-5137-720E4D89E75E}"/>
              </a:ext>
            </a:extLst>
          </p:cNvPr>
          <p:cNvSpPr txBox="1"/>
          <p:nvPr/>
        </p:nvSpPr>
        <p:spPr>
          <a:xfrm>
            <a:off x="3024911" y="1987826"/>
            <a:ext cx="7598555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Ai, como o amor é tão lindo</a:t>
            </a:r>
          </a:p>
          <a:p>
            <a:pPr algn="ctr"/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Juntando minha pele à tua</a:t>
            </a:r>
          </a:p>
          <a:p>
            <a:pPr algn="ctr"/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Até que o sol vá surgindo.</a:t>
            </a:r>
          </a:p>
        </p:txBody>
      </p:sp>
    </p:spTree>
    <p:extLst>
      <p:ext uri="{BB962C8B-B14F-4D97-AF65-F5344CB8AC3E}">
        <p14:creationId xmlns:p14="http://schemas.microsoft.com/office/powerpoint/2010/main" val="4030204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7000">
        <p:circle/>
      </p:transition>
    </mc:Choice>
    <mc:Fallback xmlns="">
      <p:transition spd="slow" advTm="7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69F4FDF-4056-3099-F07B-F49A1D77AB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0711D42-B66D-29D7-4FAC-9008C54A42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90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pull/>
      </p:transition>
    </mc:Choice>
    <mc:Fallback xmlns="">
      <p:transition spd="slow" advTm="2000">
        <p:pull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8B86D78-518E-6FDA-1455-3A1BB88E3F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A196898-3823-377A-E52B-B77D959FE3C1}"/>
              </a:ext>
            </a:extLst>
          </p:cNvPr>
          <p:cNvSpPr txBox="1"/>
          <p:nvPr/>
        </p:nvSpPr>
        <p:spPr>
          <a:xfrm>
            <a:off x="2827021" y="1855304"/>
            <a:ext cx="7960192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Esta entrega, esta ternura</a:t>
            </a:r>
          </a:p>
          <a:p>
            <a:pPr algn="ctr"/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Vence o mal e vence a guerra</a:t>
            </a:r>
          </a:p>
          <a:p>
            <a:pPr algn="ctr"/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busca da Paz futura.</a:t>
            </a:r>
          </a:p>
          <a:p>
            <a:pPr algn="ctr"/>
            <a:endParaRPr lang="pt-BR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r>
              <a:rPr lang="pt-B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02490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7000">
        <p:circle/>
      </p:transition>
    </mc:Choice>
    <mc:Fallback xmlns="">
      <p:transition spd="slow" advTm="7000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69F4FDF-4056-3099-F07B-F49A1D77AB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BA71E30B-C17B-1730-30F9-5DAF17CBA7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575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comb/>
      </p:transition>
    </mc:Choice>
    <mc:Fallback xmlns="">
      <p:transition spd="slow" advTm="2000">
        <p:comb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8B86D78-518E-6FDA-1455-3A1BB88E3F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682D8AF-2ED8-ECE2-D6A0-727EC5CBDAF9}"/>
              </a:ext>
            </a:extLst>
          </p:cNvPr>
          <p:cNvSpPr txBox="1"/>
          <p:nvPr/>
        </p:nvSpPr>
        <p:spPr>
          <a:xfrm>
            <a:off x="3043113" y="1855304"/>
            <a:ext cx="7449283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no desfrute do lar</a:t>
            </a:r>
          </a:p>
          <a:p>
            <a:pPr algn="ctr"/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Vencerá sempre a união</a:t>
            </a:r>
          </a:p>
          <a:p>
            <a:pPr algn="ctr"/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 doçura do nosso olhar.</a:t>
            </a:r>
          </a:p>
        </p:txBody>
      </p:sp>
    </p:spTree>
    <p:extLst>
      <p:ext uri="{BB962C8B-B14F-4D97-AF65-F5344CB8AC3E}">
        <p14:creationId xmlns:p14="http://schemas.microsoft.com/office/powerpoint/2010/main" val="237345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:circle/>
      </p:transition>
    </mc:Choice>
    <mc:Fallback xmlns="">
      <p:transition spd="slow" advTm="7000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69F4FDF-4056-3099-F07B-F49A1D77AB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57D881C-2A41-B2D3-72CA-015EC67F40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252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gallery dir="l"/>
      </p:transition>
    </mc:Choice>
    <mc:Fallback xmlns=""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8B86D78-518E-6FDA-1455-3A1BB88E3F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5A994D5-9B5E-71CA-C794-09FE9575E63D}"/>
              </a:ext>
            </a:extLst>
          </p:cNvPr>
          <p:cNvSpPr txBox="1"/>
          <p:nvPr/>
        </p:nvSpPr>
        <p:spPr>
          <a:xfrm>
            <a:off x="2949961" y="228123"/>
            <a:ext cx="8226162" cy="55707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Construído com as</a:t>
            </a:r>
          </a:p>
          <a:p>
            <a:pPr algn="ctr"/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cores da paixão</a:t>
            </a:r>
          </a:p>
          <a:p>
            <a:pPr algn="ctr"/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Lembrada a cada momento</a:t>
            </a:r>
          </a:p>
          <a:p>
            <a:pPr algn="ctr"/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Fazemos com o</a:t>
            </a:r>
          </a:p>
          <a:p>
            <a:pPr algn="ctr"/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puzzle um coração.</a:t>
            </a:r>
          </a:p>
          <a:p>
            <a:pPr algn="ctr"/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  <a:p>
            <a:pPr algn="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8 de Dezembro de 2023</a:t>
            </a:r>
          </a:p>
        </p:txBody>
      </p:sp>
    </p:spTree>
    <p:extLst>
      <p:ext uri="{BB962C8B-B14F-4D97-AF65-F5344CB8AC3E}">
        <p14:creationId xmlns:p14="http://schemas.microsoft.com/office/powerpoint/2010/main" val="1153517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69F4FDF-4056-3099-F07B-F49A1D77AB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7553883-7B2E-9F68-9556-450F001469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35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reveal/>
      </p:transition>
    </mc:Choice>
    <mc:Fallback xmlns="">
      <p:transition spd="slow" advTm="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08807661-C1F7-02D2-369B-1F93E2FCCB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CaixaDeTexto 12">
            <a:extLst>
              <a:ext uri="{FF2B5EF4-FFF2-40B4-BE49-F238E27FC236}">
                <a16:creationId xmlns:a16="http://schemas.microsoft.com/office/drawing/2014/main" id="{E003A5BB-18DD-B39E-72C4-A4A0222C3403}"/>
              </a:ext>
            </a:extLst>
          </p:cNvPr>
          <p:cNvSpPr txBox="1"/>
          <p:nvPr/>
        </p:nvSpPr>
        <p:spPr>
          <a:xfrm>
            <a:off x="770759" y="1112317"/>
            <a:ext cx="5941050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</a:t>
            </a:r>
            <a:r>
              <a:rPr lang="pt-BR" sz="2400" b="1" dirty="0" err="1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Mário</a:t>
            </a:r>
            <a:r>
              <a:rPr lang="pt-BR" sz="2400" b="1" dirty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Matta e Silva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Richard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Clayderman-Suenos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de Amor</a:t>
            </a:r>
          </a:p>
          <a:p>
            <a:pPr algn="ctr"/>
            <a:r>
              <a:rPr lang="pt-BR" sz="2400" b="1" dirty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3"/>
              </a:rPr>
              <a:t>Clique Aqui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rgbClr val="FF5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2407706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5000">
        <p15:prstTrans prst="fracture"/>
      </p:transition>
    </mc:Choice>
    <mc:Fallback xmlns=""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167</Words>
  <Application>Microsoft Office PowerPoint</Application>
  <PresentationFormat>Widescreen</PresentationFormat>
  <Paragraphs>35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2024-01-22T00:16:29Z</dcterms:created>
  <dcterms:modified xsi:type="dcterms:W3CDTF">2024-01-27T00:30:51Z</dcterms:modified>
</cp:coreProperties>
</file>