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4" r:id="rId7"/>
    <p:sldId id="261" r:id="rId8"/>
    <p:sldId id="262" r:id="rId9"/>
    <p:sldId id="263" r:id="rId10"/>
    <p:sldId id="266" r:id="rId11"/>
    <p:sldId id="265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354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3522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0903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4625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35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18529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26014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88671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04004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294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93425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47260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707048-246E-4C9F-9CDC-BB35E7158603}" type="datetimeFigureOut">
              <a:rPr lang="pt-BR" smtClean="0"/>
              <a:t>30/05/2023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1CAE26-46DD-4B22-8F80-503F22293265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41223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2000"/>
    </mc:Choice>
    <mc:Fallback xmlns="">
      <p:transition spd="slow" advTm="2000"/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3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microsoft.com/office/2007/relationships/hdphoto" Target="../media/hdphoto1.wdp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5" Type="http://schemas.openxmlformats.org/officeDocument/2006/relationships/image" Target="../media/image24.png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866543F2-7C7C-4F79-802B-7984681BCFE0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50" b="2208"/>
          <a:stretch/>
        </p:blipFill>
        <p:spPr>
          <a:xfrm>
            <a:off x="-1123" y="14335"/>
            <a:ext cx="9143980" cy="5142539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B80D120C-CCC8-4AF7-A604-6553D4528775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1444" b="11444"/>
          <a:stretch/>
        </p:blipFill>
        <p:spPr>
          <a:xfrm>
            <a:off x="2287" y="-61960"/>
            <a:ext cx="9141713" cy="5191125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CF2F9200-4C43-48F9-A477-46093A0B8A06}"/>
              </a:ext>
            </a:extLst>
          </p:cNvPr>
          <p:cNvSpPr/>
          <p:nvPr/>
        </p:nvSpPr>
        <p:spPr>
          <a:xfrm>
            <a:off x="3104587" y="1497243"/>
            <a:ext cx="312938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Você Diz</a:t>
            </a:r>
          </a:p>
        </p:txBody>
      </p:sp>
      <p:sp>
        <p:nvSpPr>
          <p:cNvPr id="3" name="Retângulo 2">
            <a:extLst>
              <a:ext uri="{FF2B5EF4-FFF2-40B4-BE49-F238E27FC236}">
                <a16:creationId xmlns:a16="http://schemas.microsoft.com/office/drawing/2014/main" id="{FFA22009-D166-4D12-B790-000ACAEE504B}"/>
              </a:ext>
            </a:extLst>
          </p:cNvPr>
          <p:cNvSpPr/>
          <p:nvPr/>
        </p:nvSpPr>
        <p:spPr>
          <a:xfrm>
            <a:off x="3399657" y="2726478"/>
            <a:ext cx="2986715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perspectiveContrastingRightFacing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2800" b="1" cap="none" spc="0" dirty="0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Cléo </a:t>
            </a:r>
            <a:r>
              <a:rPr lang="pt-BR" sz="2800" b="1" cap="none" spc="0" dirty="0" err="1">
                <a:ln>
                  <a:solidFill>
                    <a:schemeClr val="accent6">
                      <a:lumMod val="75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Menegatt</a:t>
            </a:r>
            <a:endParaRPr lang="pt-BR" sz="2800" b="1" cap="none" spc="0" dirty="0">
              <a:ln>
                <a:solidFill>
                  <a:schemeClr val="accent6">
                    <a:lumMod val="75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6" name="CM-5You Say   Loren Allred   Official Audio">
            <a:hlinkClick r:id="" action="ppaction://media"/>
            <a:extLst>
              <a:ext uri="{FF2B5EF4-FFF2-40B4-BE49-F238E27FC236}">
                <a16:creationId xmlns:a16="http://schemas.microsoft.com/office/drawing/2014/main" id="{4089353F-1DAD-458A-9DBA-C54ED1C860C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-752273" y="2115773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7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5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000"/>
                            </p:stCondLst>
                            <p:childTnLst>
                              <p:par>
                                <p:cTn id="16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7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1">
                <p:cTn id="18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  <p:bldLst>
      <p:bldP spid="2" grpId="0"/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5209E0A-B459-4DA2-919F-D1626844A7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6689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prism isContent="1" isInverted="1"/>
      </p:transition>
    </mc:Choice>
    <mc:Fallback xmlns="">
      <p:transition spd="slow" advTm="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B29EE771-F3D0-4C4B-BFD9-E6C201FC14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8767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ircle/>
      </p:transition>
    </mc:Choice>
    <mc:Fallback xmlns="">
      <p:transition spd="slow" advTm="2000">
        <p:circl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43136C5-FC43-43F8-8C6E-A3CC802E357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53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ll/>
      </p:transition>
    </mc:Choice>
    <mc:Fallback xmlns="">
      <p:transition spd="slow" advTm="2000">
        <p:pull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>
            <a:extLst>
              <a:ext uri="{FF2B5EF4-FFF2-40B4-BE49-F238E27FC236}">
                <a16:creationId xmlns:a16="http://schemas.microsoft.com/office/drawing/2014/main" id="{20F41C3E-D29F-4BCC-8229-1DB47CB5AA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202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eveal/>
      </p:transition>
    </mc:Choice>
    <mc:Fallback xmlns="">
      <p:transition spd="slow" advTm="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1299513-2A51-4208-BE49-C5ED85D8F8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481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flythrough dir="out" hasBounce="1"/>
      </p:transition>
    </mc:Choice>
    <mc:Fallback xmlns="">
      <p:transition spd="slow" advTm="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992F3344-FA50-4C6D-8C11-4A9DFAF8851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8626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4896984-8784-435C-8318-0407416F4F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73368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500" advTm="2000">
        <p:randomBar dir="vert"/>
      </p:transition>
    </mc:Choice>
    <mc:Fallback xmlns="">
      <p:transition spd="slow" advTm="2000">
        <p:randomBar dir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CDB1B75D-425C-4C45-A2EF-E06E4CF451C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81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newsflash/>
      </p:transition>
    </mc:Choice>
    <mc:Fallback xmlns="">
      <p:transition spd="slow" advTm="2000">
        <p:newsflash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4CF4DA5-A073-4C2A-8858-105E8B48C1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0864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split orient="vert"/>
      </p:transition>
    </mc:Choice>
    <mc:Fallback xmlns="">
      <p:transition spd="slow" advTm="2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7C720396-D7EF-4441-A460-CCC83AE3D3E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92651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Tm="2000">
        <p15:prstTrans prst="drape"/>
      </p:transition>
    </mc:Choice>
    <mc:Fallback xmlns="">
      <p:transition spd="slow" advTm="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E494EA5E-7B41-4DE7-B7C4-B53583D193A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32192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u"/>
      </p:transition>
    </mc:Choice>
    <mc:Fallback xmlns="">
      <p:transition spd="slow" advTm="2000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17C4ECC-8E86-488E-8AF6-F078CF2C2D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62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switch dir="r"/>
      </p:transition>
    </mc:Choice>
    <mc:Fallback xmlns="">
      <p:transition spd="slow" advTm="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A8355B6-79D4-4B0D-91E2-691129753C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0298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fade/>
      </p:transition>
    </mc:Choice>
    <mc:Fallback xmlns="">
      <p:transition spd="slow" advTm="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31F139A3-41AC-4E56-B304-389015DC45B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93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2000">
        <p14:glitter pattern="hexagon"/>
      </p:transition>
    </mc:Choice>
    <mc:Fallback xmlns="">
      <p:transition spd="slow" advTm="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520BCFE9-8FC7-41DF-9B7E-1C3E6F5576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482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ripple/>
      </p:transition>
    </mc:Choice>
    <mc:Fallback xmlns="">
      <p:transition spd="slow" advTm="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10DC9578-FEC9-4C5C-9F2E-DCBC872BC0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5824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over dir="d"/>
      </p:transition>
    </mc:Choice>
    <mc:Fallback xmlns="">
      <p:transition spd="slow" advTm="2000">
        <p:cover dir="d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A23114FC-BD84-4FD3-A9F7-5235D2B684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651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14:conveyor dir="l"/>
      </p:transition>
    </mc:Choice>
    <mc:Fallback xmlns="">
      <p:transition spd="slow" advTm="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22A5F75D-9319-49A8-880F-8BD536FF0CA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0D614472-8081-4EFA-9219-77B998441E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4572000" cy="5143500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4999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comb/>
      </p:transition>
    </mc:Choice>
    <mc:Fallback xmlns="">
      <p:transition spd="slow" advTm="2000">
        <p:comb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32A33DC-7C89-4DD5-B97A-9663BEA7E80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1060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7000" advTm="2000">
        <p:push dir="r"/>
      </p:transition>
    </mc:Choice>
    <mc:Fallback xmlns="">
      <p:transition spd="slow" advTm="2000">
        <p:push dir="r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143" y="0"/>
            <a:ext cx="9141714" cy="51435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3" name="Imagem 2" descr="Padrão do plano de fundo&#10;&#10;Descrição gerada automaticamente com confiança média">
            <a:extLst>
              <a:ext uri="{FF2B5EF4-FFF2-40B4-BE49-F238E27FC236}">
                <a16:creationId xmlns:a16="http://schemas.microsoft.com/office/drawing/2014/main" id="{5A8ECF7B-DE8E-4670-A6E3-3DDD1A0781B5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50" b="2208"/>
          <a:stretch/>
        </p:blipFill>
        <p:spPr>
          <a:xfrm>
            <a:off x="20" y="961"/>
            <a:ext cx="9143980" cy="5142539"/>
          </a:xfrm>
          <a:prstGeom prst="rect">
            <a:avLst/>
          </a:prstGeom>
        </p:spPr>
      </p:pic>
      <p:pic>
        <p:nvPicPr>
          <p:cNvPr id="5" name="Imagem 4" descr="Vaso de flores em cima de uma flor&#10;&#10;Descrição gerada automaticamente">
            <a:extLst>
              <a:ext uri="{FF2B5EF4-FFF2-40B4-BE49-F238E27FC236}">
                <a16:creationId xmlns:a16="http://schemas.microsoft.com/office/drawing/2014/main" id="{12DC05D8-A888-41EE-B540-3998AD5A86C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23" y="-47626"/>
            <a:ext cx="9143980" cy="5191125"/>
          </a:xfrm>
          <a:prstGeom prst="rect">
            <a:avLst/>
          </a:prstGeom>
          <a:effectLst>
            <a:softEdge rad="635000"/>
          </a:effectLst>
        </p:spPr>
      </p:pic>
      <p:pic>
        <p:nvPicPr>
          <p:cNvPr id="7" name="Imagem 6" descr="Mulher sorrindo pousando para foto&#10;&#10;Descrição gerada automaticamente">
            <a:extLst>
              <a:ext uri="{FF2B5EF4-FFF2-40B4-BE49-F238E27FC236}">
                <a16:creationId xmlns:a16="http://schemas.microsoft.com/office/drawing/2014/main" id="{36A9143E-E8E2-4DED-998B-6477311605D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761" y="2383276"/>
            <a:ext cx="2239709" cy="257175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9" name="CaixaDeTexto 8">
            <a:extLst>
              <a:ext uri="{FF2B5EF4-FFF2-40B4-BE49-F238E27FC236}">
                <a16:creationId xmlns:a16="http://schemas.microsoft.com/office/drawing/2014/main" id="{D65B452F-47A6-4C0C-B084-B4470439A269}"/>
              </a:ext>
            </a:extLst>
          </p:cNvPr>
          <p:cNvSpPr txBox="1"/>
          <p:nvPr/>
        </p:nvSpPr>
        <p:spPr>
          <a:xfrm>
            <a:off x="2758512" y="1439694"/>
            <a:ext cx="3690926" cy="23611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Imagens: Internet e Acervo Pessoal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Música: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You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Say-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Lorren</a:t>
            </a:r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Allred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http://www.sergrasan.com.br/cleoslides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Canal no Youtube:</a:t>
            </a:r>
          </a:p>
          <a:p>
            <a:pPr algn="ctr"/>
            <a:r>
              <a:rPr lang="pt-BR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http://www.youtube.com/c/CleoniceMenegattGoelzer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Criação, Formatação e Edição:</a:t>
            </a:r>
          </a:p>
          <a:p>
            <a:pPr algn="ctr"/>
            <a:r>
              <a:rPr lang="pt-BR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Cléo </a:t>
            </a:r>
            <a:r>
              <a:rPr lang="pt-BR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Menegatt</a:t>
            </a:r>
            <a:endParaRPr lang="pt-BR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abic Typesetting" panose="03020402040406030203" pitchFamily="66" charset="-78"/>
              <a:cs typeface="Arabic Typesetting" panose="03020402040406030203" pitchFamily="66" charset="-78"/>
            </a:endParaRPr>
          </a:p>
          <a:p>
            <a:pPr algn="ctr"/>
            <a:r>
              <a:rPr lang="pt-BR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abic Typesetting" panose="03020402040406030203" pitchFamily="66" charset="-78"/>
                <a:cs typeface="Arabic Typesetting" panose="03020402040406030203" pitchFamily="66" charset="-78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274674530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5000">
        <p15:prstTrans prst="wind"/>
      </p:transition>
    </mc:Choice>
    <mc:Fallback xmlns=""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145</TotalTime>
  <Words>54</Words>
  <Application>Microsoft Office PowerPoint</Application>
  <PresentationFormat>Apresentação na tela (16:9)</PresentationFormat>
  <Paragraphs>10</Paragraphs>
  <Slides>21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21</vt:i4>
      </vt:variant>
    </vt:vector>
  </HeadingPairs>
  <TitlesOfParts>
    <vt:vector size="27" baseType="lpstr">
      <vt:lpstr>Algerian</vt:lpstr>
      <vt:lpstr>Arabic Typesetting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5</cp:revision>
  <dcterms:created xsi:type="dcterms:W3CDTF">2023-04-04T01:32:50Z</dcterms:created>
  <dcterms:modified xsi:type="dcterms:W3CDTF">2023-05-31T01:10:56Z</dcterms:modified>
</cp:coreProperties>
</file>