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70" r:id="rId6"/>
    <p:sldId id="261" r:id="rId7"/>
    <p:sldId id="259" r:id="rId8"/>
    <p:sldId id="262" r:id="rId9"/>
    <p:sldId id="267" r:id="rId10"/>
    <p:sldId id="263" r:id="rId11"/>
    <p:sldId id="269" r:id="rId12"/>
    <p:sldId id="265" r:id="rId13"/>
    <p:sldId id="268" r:id="rId14"/>
    <p:sldId id="258" r:id="rId15"/>
    <p:sldId id="264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3973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5665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3473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0052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2921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8528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4987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0202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3127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1950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9514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6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F37BA-93E5-42CD-BE52-5F480F9ABFC6}" type="datetimeFigureOut">
              <a:rPr lang="pt-BR" smtClean="0"/>
              <a:t>10/03/2020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A4C07-1133-4B20-84C4-20A233C12F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7602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3-Océan d'amour 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3090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895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33350"/>
            <a:ext cx="2800350" cy="4876800"/>
          </a:xfrm>
          <a:prstGeom prst="rect">
            <a:avLst/>
          </a:prstGeom>
          <a:effectLst>
            <a:softEdge rad="723900"/>
          </a:effectLst>
        </p:spPr>
      </p:pic>
      <p:sp>
        <p:nvSpPr>
          <p:cNvPr id="3" name="Retângulo 2"/>
          <p:cNvSpPr/>
          <p:nvPr/>
        </p:nvSpPr>
        <p:spPr>
          <a:xfrm>
            <a:off x="2573396" y="895354"/>
            <a:ext cx="4594659" cy="124665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LEVEI-TE A VER O MAR</a:t>
            </a:r>
            <a:endParaRPr lang="pt-BR" sz="5400" b="1" cap="none" spc="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149328" y="2832013"/>
            <a:ext cx="361096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 Matta e Silva</a:t>
            </a:r>
            <a:endParaRPr lang="pt-BR" sz="5400" b="1" cap="none" spc="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31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987385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">
        <p15:prstTrans prst="win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72811" y="1140589"/>
            <a:ext cx="480933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Alguns anos já passaram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Ficaram recordações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Quantas noites se estrelaram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sonhos que começaram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palpitar corações.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33350"/>
            <a:ext cx="2800350" cy="48768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1431139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869" y="0"/>
            <a:ext cx="7641021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2393074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33350"/>
            <a:ext cx="2800350" cy="4876800"/>
          </a:xfrm>
          <a:prstGeom prst="rect">
            <a:avLst/>
          </a:prstGeom>
          <a:effectLst>
            <a:softEdge rad="723900"/>
          </a:effectLst>
        </p:spPr>
      </p:pic>
      <p:sp>
        <p:nvSpPr>
          <p:cNvPr id="3" name="CaixaDeTexto 2"/>
          <p:cNvSpPr txBox="1"/>
          <p:nvPr/>
        </p:nvSpPr>
        <p:spPr>
          <a:xfrm>
            <a:off x="2475481" y="1040525"/>
            <a:ext cx="464742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Andámos nós de mão dada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esses becos, vielas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Numa ternura desmesurada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doçura amainada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craveiros das janelas.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36517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099244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randomBar dir="vert"/>
      </p:transition>
    </mc:Choice>
    <mc:Fallback>
      <p:transition spd="slow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33350"/>
            <a:ext cx="2800350" cy="4876800"/>
          </a:xfrm>
          <a:prstGeom prst="rect">
            <a:avLst/>
          </a:prstGeom>
          <a:effectLst>
            <a:softEdge rad="723900"/>
          </a:effectLst>
        </p:spPr>
      </p:pic>
      <p:sp>
        <p:nvSpPr>
          <p:cNvPr id="3" name="CaixaDeTexto 2"/>
          <p:cNvSpPr txBox="1"/>
          <p:nvPr/>
        </p:nvSpPr>
        <p:spPr>
          <a:xfrm>
            <a:off x="2715682" y="1040525"/>
            <a:ext cx="422743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Tardes quentes de Verão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sol a acariciar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Olhares meigos de paixão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Gaivotas no paredão;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levei-te a ver o mar.</a:t>
            </a:r>
          </a:p>
        </p:txBody>
      </p:sp>
    </p:spTree>
    <p:extLst>
      <p:ext uri="{BB962C8B-B14F-4D97-AF65-F5344CB8AC3E}">
        <p14:creationId xmlns:p14="http://schemas.microsoft.com/office/powerpoint/2010/main" val="2173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410730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ythrough dir="out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33350"/>
            <a:ext cx="2800350" cy="4876800"/>
          </a:xfrm>
          <a:prstGeom prst="rect">
            <a:avLst/>
          </a:prstGeom>
          <a:effectLst>
            <a:softEdge rad="723900"/>
          </a:effectLst>
        </p:spPr>
      </p:pic>
      <p:sp>
        <p:nvSpPr>
          <p:cNvPr id="3" name="CaixaDeTexto 2"/>
          <p:cNvSpPr txBox="1"/>
          <p:nvPr/>
        </p:nvSpPr>
        <p:spPr>
          <a:xfrm>
            <a:off x="2559013" y="1040525"/>
            <a:ext cx="461697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ondas remoinhando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Espreguiçadas no areal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Uns barquinhos baloiçando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nossa pele acariciando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brisa trazendo sal.</a:t>
            </a:r>
          </a:p>
        </p:txBody>
      </p:sp>
    </p:spTree>
    <p:extLst>
      <p:ext uri="{BB962C8B-B14F-4D97-AF65-F5344CB8AC3E}">
        <p14:creationId xmlns:p14="http://schemas.microsoft.com/office/powerpoint/2010/main" val="69089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73100"/>
          </a:effectLst>
        </p:spPr>
      </p:pic>
    </p:spTree>
    <p:extLst>
      <p:ext uri="{BB962C8B-B14F-4D97-AF65-F5344CB8AC3E}">
        <p14:creationId xmlns:p14="http://schemas.microsoft.com/office/powerpoint/2010/main" val="149579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33350"/>
            <a:ext cx="2800350" cy="4876800"/>
          </a:xfrm>
          <a:prstGeom prst="rect">
            <a:avLst/>
          </a:prstGeom>
          <a:effectLst>
            <a:softEdge rad="723900"/>
          </a:effectLst>
        </p:spPr>
      </p:pic>
      <p:sp>
        <p:nvSpPr>
          <p:cNvPr id="3" name="CaixaDeTexto 2"/>
          <p:cNvSpPr txBox="1"/>
          <p:nvPr/>
        </p:nvSpPr>
        <p:spPr>
          <a:xfrm>
            <a:off x="2800350" y="1173182"/>
            <a:ext cx="4368504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Hoje, em casa recolhido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Espreito a rua e o luar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Neste breve e compungido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Ensejo meio atrevido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para ti versejar.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074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021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85" y="0"/>
            <a:ext cx="8797159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16744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67255" y="4067503"/>
            <a:ext cx="19207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(Cléo Menegatt)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49159" y="4109148"/>
            <a:ext cx="25875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(Mário Matta e Silva)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8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22312" y="600433"/>
            <a:ext cx="705353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Mário Matta e Silva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Océan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d’</a:t>
            </a:r>
            <a:r>
              <a:rPr lang="pt-BR" sz="28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amour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Instrumental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7000">
        <p14:window dir="vert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131</TotalTime>
  <Words>164</Words>
  <Application>Microsoft Office PowerPoint</Application>
  <PresentationFormat>Apresentação na tela (16:9)</PresentationFormat>
  <Paragraphs>41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2020-03-04T00:30:41Z</dcterms:created>
  <dcterms:modified xsi:type="dcterms:W3CDTF">2020-03-11T00:56:52Z</dcterms:modified>
</cp:coreProperties>
</file>