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58" r:id="rId4"/>
    <p:sldId id="256" r:id="rId5"/>
    <p:sldId id="263" r:id="rId6"/>
    <p:sldId id="260" r:id="rId7"/>
    <p:sldId id="259" r:id="rId8"/>
    <p:sldId id="261" r:id="rId9"/>
    <p:sldId id="265" r:id="rId10"/>
    <p:sldId id="262" r:id="rId11"/>
    <p:sldId id="264" r:id="rId12"/>
    <p:sldId id="257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82B7-6DFC-40AD-8F29-1D4BA7E19D36}" type="datetimeFigureOut">
              <a:rPr lang="pt-BR" smtClean="0"/>
              <a:t>28/08/2018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C0651-7247-428D-B15C-D768E70DE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1459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82B7-6DFC-40AD-8F29-1D4BA7E19D36}" type="datetimeFigureOut">
              <a:rPr lang="pt-BR" smtClean="0"/>
              <a:t>28/08/2018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C0651-7247-428D-B15C-D768E70DE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5275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82B7-6DFC-40AD-8F29-1D4BA7E19D36}" type="datetimeFigureOut">
              <a:rPr lang="pt-BR" smtClean="0"/>
              <a:t>28/08/2018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C0651-7247-428D-B15C-D768E70DE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1327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82B7-6DFC-40AD-8F29-1D4BA7E19D36}" type="datetimeFigureOut">
              <a:rPr lang="pt-BR" smtClean="0"/>
              <a:t>28/08/2018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C0651-7247-428D-B15C-D768E70DE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6377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82B7-6DFC-40AD-8F29-1D4BA7E19D36}" type="datetimeFigureOut">
              <a:rPr lang="pt-BR" smtClean="0"/>
              <a:t>28/08/2018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C0651-7247-428D-B15C-D768E70DE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166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82B7-6DFC-40AD-8F29-1D4BA7E19D36}" type="datetimeFigureOut">
              <a:rPr lang="pt-BR" smtClean="0"/>
              <a:t>28/08/2018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C0651-7247-428D-B15C-D768E70DE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8279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82B7-6DFC-40AD-8F29-1D4BA7E19D36}" type="datetimeFigureOut">
              <a:rPr lang="pt-BR" smtClean="0"/>
              <a:t>28/08/2018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C0651-7247-428D-B15C-D768E70DE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1227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82B7-6DFC-40AD-8F29-1D4BA7E19D36}" type="datetimeFigureOut">
              <a:rPr lang="pt-BR" smtClean="0"/>
              <a:t>28/08/2018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C0651-7247-428D-B15C-D768E70DE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55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82B7-6DFC-40AD-8F29-1D4BA7E19D36}" type="datetimeFigureOut">
              <a:rPr lang="pt-BR" smtClean="0"/>
              <a:t>28/08/2018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C0651-7247-428D-B15C-D768E70DE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1965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82B7-6DFC-40AD-8F29-1D4BA7E19D36}" type="datetimeFigureOut">
              <a:rPr lang="pt-BR" smtClean="0"/>
              <a:t>28/08/2018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C0651-7247-428D-B15C-D768E70DE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3716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82B7-6DFC-40AD-8F29-1D4BA7E19D36}" type="datetimeFigureOut">
              <a:rPr lang="pt-BR" smtClean="0"/>
              <a:t>28/08/2018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C0651-7247-428D-B15C-D768E70DE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6885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  <a:alpha val="4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882B7-6DFC-40AD-8F29-1D4BA7E19D36}" type="datetimeFigureOut">
              <a:rPr lang="pt-BR" smtClean="0"/>
              <a:t>28/08/2018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C0651-7247-428D-B15C-D768E70DE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7847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9.pn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Karaoke When A Man Loves A Woman - Michael Bolton _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71728" y="27241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571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753" y="42042"/>
            <a:ext cx="6348248" cy="5143499"/>
          </a:xfrm>
          <a:prstGeom prst="rect">
            <a:avLst/>
          </a:prstGeom>
          <a:effectLst>
            <a:softEdge rad="762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49766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4109237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curtains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0856157">
            <a:off x="2698598" y="1711250"/>
            <a:ext cx="244329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C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Dama</a:t>
            </a:r>
            <a:endParaRPr lang="pt-BR" sz="5400" b="1" cap="none" spc="0" dirty="0">
              <a:ln>
                <a:solidFill>
                  <a:srgbClr val="FFCC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 rot="21071085">
            <a:off x="3476039" y="2613500"/>
            <a:ext cx="2483393" cy="54518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C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Ariovaldo </a:t>
            </a:r>
            <a:r>
              <a:rPr lang="pt-BR" sz="5400" b="1" cap="none" spc="0" dirty="0" err="1" smtClean="0">
                <a:ln>
                  <a:solidFill>
                    <a:srgbClr val="FFCC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5400" b="1" cap="none" spc="0" dirty="0">
              <a:ln>
                <a:solidFill>
                  <a:srgbClr val="FFCC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57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106764" y="1575881"/>
            <a:ext cx="313900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Vejo-a à distância,</a:t>
            </a:r>
          </a:p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princípio encantado,</a:t>
            </a:r>
          </a:p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seguir, conquistado.</a:t>
            </a:r>
          </a:p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Convido-a para dançar.</a:t>
            </a:r>
          </a:p>
        </p:txBody>
      </p:sp>
    </p:spTree>
    <p:extLst>
      <p:ext uri="{BB962C8B-B14F-4D97-AF65-F5344CB8AC3E}">
        <p14:creationId xmlns:p14="http://schemas.microsoft.com/office/powerpoint/2010/main" val="42944491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66" y="0"/>
            <a:ext cx="8828689" cy="51435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426073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915759" y="1556425"/>
            <a:ext cx="354776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é?</a:t>
            </a:r>
          </a:p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onde vem?</a:t>
            </a:r>
          </a:p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que está sozinha?</a:t>
            </a:r>
          </a:p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ou por quem dançou ?</a:t>
            </a:r>
          </a:p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35185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7000">
        <p14:reveal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59940" cy="5143500"/>
          </a:xfrm>
          <a:prstGeom prst="rect">
            <a:avLst/>
          </a:prstGeom>
          <a:effectLst>
            <a:softEdge rad="8128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331" y="0"/>
            <a:ext cx="5759669" cy="5143500"/>
          </a:xfrm>
          <a:prstGeom prst="rect">
            <a:avLst/>
          </a:prstGeom>
          <a:effectLst>
            <a:softEdge rad="927100"/>
          </a:effectLst>
        </p:spPr>
      </p:pic>
    </p:spTree>
    <p:extLst>
      <p:ext uri="{BB962C8B-B14F-4D97-AF65-F5344CB8AC3E}">
        <p14:creationId xmlns:p14="http://schemas.microsoft.com/office/powerpoint/2010/main" val="3510956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205834" y="586591"/>
            <a:ext cx="279916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Pouco importa,</a:t>
            </a:r>
          </a:p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agora posso </a:t>
            </a:r>
          </a:p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enlaçá-la, inteirinha,</a:t>
            </a:r>
          </a:p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som e na cadência</a:t>
            </a:r>
          </a:p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meu coração,</a:t>
            </a:r>
          </a:p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compasso </a:t>
            </a:r>
          </a:p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na emoção </a:t>
            </a:r>
          </a:p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sublime ensejo </a:t>
            </a:r>
          </a:p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amar.</a:t>
            </a:r>
          </a:p>
        </p:txBody>
      </p:sp>
    </p:spTree>
    <p:extLst>
      <p:ext uri="{BB962C8B-B14F-4D97-AF65-F5344CB8AC3E}">
        <p14:creationId xmlns:p14="http://schemas.microsoft.com/office/powerpoint/2010/main" val="37007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eveal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3931" y="0"/>
            <a:ext cx="5150069" cy="5143500"/>
          </a:xfrm>
          <a:prstGeom prst="rect">
            <a:avLst/>
          </a:prstGeom>
          <a:effectLst>
            <a:softEdge rad="6731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812221" cy="5143500"/>
          </a:xfrm>
          <a:prstGeom prst="rect">
            <a:avLst/>
          </a:prstGeom>
          <a:effectLst>
            <a:softEdge rad="1041400"/>
          </a:effectLst>
        </p:spPr>
      </p:pic>
    </p:spTree>
    <p:extLst>
      <p:ext uri="{BB962C8B-B14F-4D97-AF65-F5344CB8AC3E}">
        <p14:creationId xmlns:p14="http://schemas.microsoft.com/office/powerpoint/2010/main" val="249665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14:switch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457378" y="1079033"/>
            <a:ext cx="2515432" cy="29854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Nada conta,</a:t>
            </a:r>
          </a:p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até o tempo </a:t>
            </a:r>
            <a:r>
              <a:rPr lang="pt-BR" sz="2800" b="1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</a:t>
            </a:r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</a:t>
            </a:r>
          </a:p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posso tê-la,</a:t>
            </a:r>
          </a:p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agora, só minha.</a:t>
            </a:r>
          </a:p>
          <a:p>
            <a:pPr algn="ctr"/>
            <a:r>
              <a:rPr lang="pt-BR" sz="2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endParaRPr lang="pt-BR" sz="2800" b="1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27/08/2009</a:t>
            </a:r>
          </a:p>
        </p:txBody>
      </p:sp>
    </p:spTree>
    <p:extLst>
      <p:ext uri="{BB962C8B-B14F-4D97-AF65-F5344CB8AC3E}">
        <p14:creationId xmlns:p14="http://schemas.microsoft.com/office/powerpoint/2010/main" val="56241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14:reveal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248" y="0"/>
            <a:ext cx="5843753" cy="5143500"/>
          </a:xfrm>
          <a:prstGeom prst="rect">
            <a:avLst/>
          </a:prstGeom>
          <a:effectLst>
            <a:softEdge rad="9271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3779" y="0"/>
            <a:ext cx="5409252" cy="5143500"/>
          </a:xfrm>
          <a:prstGeom prst="rect">
            <a:avLst/>
          </a:prstGeom>
          <a:effectLst>
            <a:softEdge rad="1193800"/>
          </a:effectLst>
        </p:spPr>
      </p:pic>
    </p:spTree>
    <p:extLst>
      <p:ext uri="{BB962C8B-B14F-4D97-AF65-F5344CB8AC3E}">
        <p14:creationId xmlns:p14="http://schemas.microsoft.com/office/powerpoint/2010/main" val="317207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14:pan dir="u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084317" y="1060315"/>
            <a:ext cx="294664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305542" y="2830053"/>
            <a:ext cx="5838458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Ariovaldo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Michael  Bolton-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When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 Man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Loves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Woman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2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sz="1000" dirty="0"/>
          </a:p>
        </p:txBody>
      </p:sp>
    </p:spTree>
    <p:extLst>
      <p:ext uri="{BB962C8B-B14F-4D97-AF65-F5344CB8AC3E}">
        <p14:creationId xmlns:p14="http://schemas.microsoft.com/office/powerpoint/2010/main" val="25597723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drap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</TotalTime>
  <Words>127</Words>
  <Application>Microsoft Office PowerPoint</Application>
  <PresentationFormat>Apresentação na tela (16:9)</PresentationFormat>
  <Paragraphs>38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2018-07-28T03:15:56Z</dcterms:created>
  <dcterms:modified xsi:type="dcterms:W3CDTF">2018-08-28T22:52:41Z</dcterms:modified>
</cp:coreProperties>
</file>