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6" r:id="rId3"/>
    <p:sldId id="259" r:id="rId4"/>
    <p:sldId id="257" r:id="rId5"/>
    <p:sldId id="267" r:id="rId6"/>
    <p:sldId id="261" r:id="rId7"/>
    <p:sldId id="266" r:id="rId8"/>
    <p:sldId id="262" r:id="rId9"/>
    <p:sldId id="265" r:id="rId10"/>
    <p:sldId id="263" r:id="rId11"/>
    <p:sldId id="268" r:id="rId12"/>
    <p:sldId id="269" r:id="rId13"/>
    <p:sldId id="270" r:id="rId14"/>
    <p:sldId id="258" r:id="rId15"/>
    <p:sldId id="264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99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8" autoAdjust="0"/>
    <p:restoredTop sz="94660"/>
  </p:normalViewPr>
  <p:slideViewPr>
    <p:cSldViewPr snapToGrid="0">
      <p:cViewPr varScale="1">
        <p:scale>
          <a:sx n="96" d="100"/>
          <a:sy n="96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ACCB6-DFDF-409E-AC7A-BFC554817D77}" type="datetimeFigureOut">
              <a:rPr lang="pt-BR" smtClean="0"/>
              <a:t>18/02/2021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74E52-FE6C-46C7-85D3-A086BAA823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6949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ACCB6-DFDF-409E-AC7A-BFC554817D77}" type="datetimeFigureOut">
              <a:rPr lang="pt-BR" smtClean="0"/>
              <a:t>18/02/2021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74E52-FE6C-46C7-85D3-A086BAA823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11093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ACCB6-DFDF-409E-AC7A-BFC554817D77}" type="datetimeFigureOut">
              <a:rPr lang="pt-BR" smtClean="0"/>
              <a:t>18/02/2021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74E52-FE6C-46C7-85D3-A086BAA823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046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ACCB6-DFDF-409E-AC7A-BFC554817D77}" type="datetimeFigureOut">
              <a:rPr lang="pt-BR" smtClean="0"/>
              <a:t>18/02/2021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74E52-FE6C-46C7-85D3-A086BAA823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6376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ACCB6-DFDF-409E-AC7A-BFC554817D77}" type="datetimeFigureOut">
              <a:rPr lang="pt-BR" smtClean="0"/>
              <a:t>18/02/2021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74E52-FE6C-46C7-85D3-A086BAA823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3710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ACCB6-DFDF-409E-AC7A-BFC554817D77}" type="datetimeFigureOut">
              <a:rPr lang="pt-BR" smtClean="0"/>
              <a:t>18/02/2021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74E52-FE6C-46C7-85D3-A086BAA823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91315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ACCB6-DFDF-409E-AC7A-BFC554817D77}" type="datetimeFigureOut">
              <a:rPr lang="pt-BR" smtClean="0"/>
              <a:t>18/02/2021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74E52-FE6C-46C7-85D3-A086BAA823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4547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ACCB6-DFDF-409E-AC7A-BFC554817D77}" type="datetimeFigureOut">
              <a:rPr lang="pt-BR" smtClean="0"/>
              <a:t>18/02/2021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74E52-FE6C-46C7-85D3-A086BAA823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6811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ACCB6-DFDF-409E-AC7A-BFC554817D77}" type="datetimeFigureOut">
              <a:rPr lang="pt-BR" smtClean="0"/>
              <a:t>18/02/2021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74E52-FE6C-46C7-85D3-A086BAA823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19220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ACCB6-DFDF-409E-AC7A-BFC554817D77}" type="datetimeFigureOut">
              <a:rPr lang="pt-BR" smtClean="0"/>
              <a:t>18/02/2021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74E52-FE6C-46C7-85D3-A086BAA823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75515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ACCB6-DFDF-409E-AC7A-BFC554817D77}" type="datetimeFigureOut">
              <a:rPr lang="pt-BR" smtClean="0"/>
              <a:t>18/02/2021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74E52-FE6C-46C7-85D3-A086BAA823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5819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99">
            <a:alpha val="7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CACCB6-DFDF-409E-AC7A-BFC554817D77}" type="datetimeFigureOut">
              <a:rPr lang="pt-BR" smtClean="0"/>
              <a:t>18/02/2021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E74E52-FE6C-46C7-85D3-A086BAA823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4730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.br/cleoslides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cmenegatt2016@gmail.com" TargetMode="External"/><Relationship Id="rId4" Type="http://schemas.openxmlformats.org/officeDocument/2006/relationships/hyperlink" Target="http://www.youtube.com/c/CleoniceMenegattGoelz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5DD97A4-262B-4AA2-A95E-BAC5237D0D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808DB84-D7B1-4534-A95D-26A1A622947C}"/>
              </a:ext>
            </a:extLst>
          </p:cNvPr>
          <p:cNvSpPr txBox="1"/>
          <p:nvPr/>
        </p:nvSpPr>
        <p:spPr>
          <a:xfrm>
            <a:off x="2668714" y="1048256"/>
            <a:ext cx="5633017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poeta é um sonhador.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sonho nos faz sentir felicidade.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A realidade as vezes é amarga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e nos faz sofrer.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Somos felizes com o que sentimos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não com o que vivemos.</a:t>
            </a:r>
          </a:p>
        </p:txBody>
      </p:sp>
      <p:pic>
        <p:nvPicPr>
          <p:cNvPr id="3" name="LA MER   RAY CONNIFF   219   INSTRUMENTAL">
            <a:hlinkClick r:id="" action="ppaction://media"/>
            <a:extLst>
              <a:ext uri="{FF2B5EF4-FFF2-40B4-BE49-F238E27FC236}">
                <a16:creationId xmlns:a16="http://schemas.microsoft.com/office/drawing/2014/main" id="{5B8BA2A3-4A2D-4BBB-846C-0A619A3637B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62147" y="2117863"/>
            <a:ext cx="609600" cy="6096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0C2C78C7-84E8-48DC-AAFB-536151B8AF7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578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4000">
        <p14:warp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909429BF-ABB1-485B-A399-19FB0127A2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FE917A63-C002-4FA6-BA6F-0344F3D2FC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379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isContent="1"/>
      </p:transition>
    </mc:Choice>
    <mc:Fallback>
      <p:transition spd="slow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D23A718-49EA-47B2-96E3-141A4DD577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8702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airplane"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5DD97A4-262B-4AA2-A95E-BAC5237D0D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1BF0405F-C6B4-4D4E-AA81-9D5CF65CCD40}"/>
              </a:ext>
            </a:extLst>
          </p:cNvPr>
          <p:cNvSpPr/>
          <p:nvPr/>
        </p:nvSpPr>
        <p:spPr>
          <a:xfrm>
            <a:off x="1761315" y="1136050"/>
            <a:ext cx="623760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00999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Dois Rios e Um Amor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51550913-248D-4AE4-9764-A3E081C5CBCD}"/>
              </a:ext>
            </a:extLst>
          </p:cNvPr>
          <p:cNvSpPr/>
          <p:nvPr/>
        </p:nvSpPr>
        <p:spPr>
          <a:xfrm>
            <a:off x="3388194" y="3084120"/>
            <a:ext cx="461072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00999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Alcina Maria Silva Azevedo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A4284C21-4EE2-45C4-BD2F-2E94B69B39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236" y="1758236"/>
            <a:ext cx="2912738" cy="33147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79676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D23A718-49EA-47B2-96E3-141A4DD577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9238181-913E-4B49-9B5F-8B1AB9A961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228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dir="u" isContent="1" isInverted="1"/>
      </p:transition>
    </mc:Choice>
    <mc:Fallback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5DD97A4-262B-4AA2-A95E-BAC5237D0D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A0EB1CC-3504-40FB-BD2D-DF2319D7EA60}"/>
              </a:ext>
            </a:extLst>
          </p:cNvPr>
          <p:cNvSpPr txBox="1"/>
          <p:nvPr/>
        </p:nvSpPr>
        <p:spPr>
          <a:xfrm>
            <a:off x="920230" y="1212574"/>
            <a:ext cx="7303539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Somos como dois rios.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caminham paralelos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Cada um, em seu lugar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Dois rios tão iguais, que se nutrem do desejo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um dia se encontrar em alto mar.</a:t>
            </a:r>
          </a:p>
        </p:txBody>
      </p:sp>
    </p:spTree>
    <p:extLst>
      <p:ext uri="{BB962C8B-B14F-4D97-AF65-F5344CB8AC3E}">
        <p14:creationId xmlns:p14="http://schemas.microsoft.com/office/powerpoint/2010/main" val="4226962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/>
      </p:transition>
    </mc:Choice>
    <mc:Fallback>
      <p:transition spd="slow" advTm="12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D23A718-49EA-47B2-96E3-141A4DD577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DAE42C5-6B61-4427-80B3-60063135F1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658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ripple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5DD97A4-262B-4AA2-A95E-BAC5237D0D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49DEAAA-C3E3-45B3-856B-011DC07AB415}"/>
              </a:ext>
            </a:extLst>
          </p:cNvPr>
          <p:cNvSpPr txBox="1"/>
          <p:nvPr/>
        </p:nvSpPr>
        <p:spPr>
          <a:xfrm>
            <a:off x="3089653" y="1470991"/>
            <a:ext cx="495225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Somos rios! Somos águas!</a:t>
            </a:r>
          </a:p>
          <a:p>
            <a:pPr algn="ctr"/>
            <a:r>
              <a:rPr lang="pt-B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Somos criações divinas! </a:t>
            </a:r>
          </a:p>
          <a:p>
            <a:pPr algn="ctr"/>
            <a:r>
              <a:rPr lang="pt-BR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se entregam ao amor!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1890C109-E707-47F5-ACD6-C392374AEE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254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D23A718-49EA-47B2-96E3-141A4DD577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ABC3589-EBB8-400A-8F31-16828AF9DD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91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sh/>
      </p:transition>
    </mc:Choice>
    <mc:Fallback>
      <p:transition spd="slow" advTm="3000">
        <p:push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5DD97A4-262B-4AA2-A95E-BAC5237D0D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36B4E46-D851-490B-B885-8479153EE60D}"/>
              </a:ext>
            </a:extLst>
          </p:cNvPr>
          <p:cNvSpPr txBox="1"/>
          <p:nvPr/>
        </p:nvSpPr>
        <p:spPr>
          <a:xfrm>
            <a:off x="878520" y="1417588"/>
            <a:ext cx="738695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amor que foi guardado e muito desejado.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Somos rios! Somos águas!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Tão iguais e passionais.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Desaguamos!</a:t>
            </a:r>
          </a:p>
        </p:txBody>
      </p:sp>
    </p:spTree>
    <p:extLst>
      <p:ext uri="{BB962C8B-B14F-4D97-AF65-F5344CB8AC3E}">
        <p14:creationId xmlns:p14="http://schemas.microsoft.com/office/powerpoint/2010/main" val="1933413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D23A718-49EA-47B2-96E3-141A4DD577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7863F3F-51B2-4C9A-B264-C5DD85A910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016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flythrough dir="out" hasBounce="1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5DD97A4-262B-4AA2-A95E-BAC5237D0D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CF04F2C-2FE6-4DEE-8375-A639A4632897}"/>
              </a:ext>
            </a:extLst>
          </p:cNvPr>
          <p:cNvSpPr txBox="1"/>
          <p:nvPr/>
        </p:nvSpPr>
        <p:spPr>
          <a:xfrm>
            <a:off x="2916580" y="1331844"/>
            <a:ext cx="533030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mar nos acolheu.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desejo explodiu em gozo!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Borbulhando em grandes ondas.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o amor aconteceu!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233A9EE4-BABC-4492-8842-3358FAA055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894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D23A718-49EA-47B2-96E3-141A4DD577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9DC30B9F-0332-4AFC-9091-7E1A11722E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861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dir="d" isContent="1" isInverted="1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507132E3-A8BD-4430-BB97-C5075D1E03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77113BA-0663-4110-A0D7-160F2E3F06C7}"/>
              </a:ext>
            </a:extLst>
          </p:cNvPr>
          <p:cNvSpPr txBox="1"/>
          <p:nvPr/>
        </p:nvSpPr>
        <p:spPr>
          <a:xfrm>
            <a:off x="834887" y="4681835"/>
            <a:ext cx="29915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Alcina Maria S. Azevedo 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996511AB-34CF-4CEA-ABB9-69E7C3D0FC78}"/>
              </a:ext>
            </a:extLst>
          </p:cNvPr>
          <p:cNvSpPr txBox="1"/>
          <p:nvPr/>
        </p:nvSpPr>
        <p:spPr>
          <a:xfrm>
            <a:off x="5993296" y="4681835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28892144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4000">
        <p15:prstTrans prst="prestige"/>
      </p:transition>
    </mc:Choice>
    <mc:Fallback>
      <p:transition spd="slow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5DD97A4-262B-4AA2-A95E-BAC5237D0D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E553FB2-2214-40C7-8255-D71884F9C497}"/>
              </a:ext>
            </a:extLst>
          </p:cNvPr>
          <p:cNvSpPr txBox="1"/>
          <p:nvPr/>
        </p:nvSpPr>
        <p:spPr>
          <a:xfrm>
            <a:off x="1045233" y="586591"/>
            <a:ext cx="7053533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Alcina Maria Silva Azevedo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La Mer-Ray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Conniff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Instrumental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http://www.sergrasan.com.br/cleoslides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http://www.youtube.com/c/CleoniceMenegattGoelzer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5"/>
              </a:rPr>
              <a:t>cmenegatt2016@gmail.com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0909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5000">
        <p14:window dir="vert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319</TotalTime>
  <Words>204</Words>
  <Application>Microsoft Office PowerPoint</Application>
  <PresentationFormat>Apresentação na tela (16:9)</PresentationFormat>
  <Paragraphs>35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18</cp:revision>
  <dcterms:created xsi:type="dcterms:W3CDTF">2021-02-15T23:40:32Z</dcterms:created>
  <dcterms:modified xsi:type="dcterms:W3CDTF">2021-02-19T00:03:37Z</dcterms:modified>
</cp:coreProperties>
</file>