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57" r:id="rId4"/>
    <p:sldId id="266" r:id="rId5"/>
    <p:sldId id="261" r:id="rId6"/>
    <p:sldId id="262" r:id="rId7"/>
    <p:sldId id="263" r:id="rId8"/>
    <p:sldId id="264" r:id="rId9"/>
    <p:sldId id="258" r:id="rId10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B656B-6EBF-465C-ACE7-84E0541A8194}" type="datetimeFigureOut">
              <a:rPr lang="pt-BR" smtClean="0"/>
              <a:t>14/09/2020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84F58-880A-40FD-92D8-86DEC4B6F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2753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B656B-6EBF-465C-ACE7-84E0541A8194}" type="datetimeFigureOut">
              <a:rPr lang="pt-BR" smtClean="0"/>
              <a:t>14/09/2020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84F58-880A-40FD-92D8-86DEC4B6F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5066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B656B-6EBF-465C-ACE7-84E0541A8194}" type="datetimeFigureOut">
              <a:rPr lang="pt-BR" smtClean="0"/>
              <a:t>14/09/2020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84F58-880A-40FD-92D8-86DEC4B6F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8078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B656B-6EBF-465C-ACE7-84E0541A8194}" type="datetimeFigureOut">
              <a:rPr lang="pt-BR" smtClean="0"/>
              <a:t>14/09/2020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84F58-880A-40FD-92D8-86DEC4B6F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316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B656B-6EBF-465C-ACE7-84E0541A8194}" type="datetimeFigureOut">
              <a:rPr lang="pt-BR" smtClean="0"/>
              <a:t>14/09/2020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84F58-880A-40FD-92D8-86DEC4B6F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5533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B656B-6EBF-465C-ACE7-84E0541A8194}" type="datetimeFigureOut">
              <a:rPr lang="pt-BR" smtClean="0"/>
              <a:t>14/09/2020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84F58-880A-40FD-92D8-86DEC4B6F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2006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B656B-6EBF-465C-ACE7-84E0541A8194}" type="datetimeFigureOut">
              <a:rPr lang="pt-BR" smtClean="0"/>
              <a:t>14/09/2020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84F58-880A-40FD-92D8-86DEC4B6F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2816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B656B-6EBF-465C-ACE7-84E0541A8194}" type="datetimeFigureOut">
              <a:rPr lang="pt-BR" smtClean="0"/>
              <a:t>14/09/2020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84F58-880A-40FD-92D8-86DEC4B6F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0077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B656B-6EBF-465C-ACE7-84E0541A8194}" type="datetimeFigureOut">
              <a:rPr lang="pt-BR" smtClean="0"/>
              <a:t>14/09/2020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84F58-880A-40FD-92D8-86DEC4B6F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6183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B656B-6EBF-465C-ACE7-84E0541A8194}" type="datetimeFigureOut">
              <a:rPr lang="pt-BR" smtClean="0"/>
              <a:t>14/09/2020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84F58-880A-40FD-92D8-86DEC4B6F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3091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B656B-6EBF-465C-ACE7-84E0541A8194}" type="datetimeFigureOut">
              <a:rPr lang="pt-BR" smtClean="0"/>
              <a:t>14/09/2020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84F58-880A-40FD-92D8-86DEC4B6F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7846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3B656B-6EBF-465C-ACE7-84E0541A8194}" type="datetimeFigureOut">
              <a:rPr lang="pt-BR" smtClean="0"/>
              <a:t>14/09/2020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B84F58-880A-40FD-92D8-86DEC4B6F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4998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grama, edifício, velho, corte&#10;&#10;Descrição gerada automaticamente">
            <a:extLst>
              <a:ext uri="{FF2B5EF4-FFF2-40B4-BE49-F238E27FC236}">
                <a16:creationId xmlns:a16="http://schemas.microsoft.com/office/drawing/2014/main" id="{E17B8428-6BF9-435C-8E1D-10E419FEA2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8C31BDA5-4707-4C2F-8E83-12E072059D0D}"/>
              </a:ext>
            </a:extLst>
          </p:cNvPr>
          <p:cNvSpPr/>
          <p:nvPr/>
        </p:nvSpPr>
        <p:spPr>
          <a:xfrm>
            <a:off x="1584126" y="1326314"/>
            <a:ext cx="525880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CANÇÃO PARA UM NETO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7A195F8-AFBE-41E9-9739-F26AAFCD7008}"/>
              </a:ext>
            </a:extLst>
          </p:cNvPr>
          <p:cNvSpPr/>
          <p:nvPr/>
        </p:nvSpPr>
        <p:spPr>
          <a:xfrm>
            <a:off x="2250914" y="2963009"/>
            <a:ext cx="392522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Antônio Fernandes Rêgo</a:t>
            </a:r>
          </a:p>
        </p:txBody>
      </p:sp>
      <p:pic>
        <p:nvPicPr>
          <p:cNvPr id="9" name="3-Blake Shelton   Honey Bee (Official Instrumental)">
            <a:hlinkClick r:id="" action="ppaction://media"/>
            <a:extLst>
              <a:ext uri="{FF2B5EF4-FFF2-40B4-BE49-F238E27FC236}">
                <a16:creationId xmlns:a16="http://schemas.microsoft.com/office/drawing/2014/main" id="{28EDE8CA-C286-4779-8B47-C5B0EB8BFE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27797" y="25409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752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">
                <p:cTn id="2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Uma imagem contendo velho, marrom, mesa, em pé&#10;&#10;Descrição gerada automaticamente">
            <a:extLst>
              <a:ext uri="{FF2B5EF4-FFF2-40B4-BE49-F238E27FC236}">
                <a16:creationId xmlns:a16="http://schemas.microsoft.com/office/drawing/2014/main" id="{59EC2DFE-056F-4303-84D9-58696E55AA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95" b="2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970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prestige"/>
      </p:transition>
    </mc:Choice>
    <mc:Fallback xmlns=""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velho, comida, homem&#10;&#10;Descrição gerada automaticamente">
            <a:extLst>
              <a:ext uri="{FF2B5EF4-FFF2-40B4-BE49-F238E27FC236}">
                <a16:creationId xmlns:a16="http://schemas.microsoft.com/office/drawing/2014/main" id="{4679BB5B-5E02-4A11-80EA-3A0C2A933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B65355F6-22A0-416C-BBB0-2EB243BE348E}"/>
              </a:ext>
            </a:extLst>
          </p:cNvPr>
          <p:cNvSpPr txBox="1"/>
          <p:nvPr/>
        </p:nvSpPr>
        <p:spPr>
          <a:xfrm>
            <a:off x="2563563" y="1263700"/>
            <a:ext cx="680827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Antônio Fernandes do Rêgo, escritor, 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trovador, poeta e compositor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norteriograndense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é membro da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ATRN- Academia de Trovas do RN,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da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Luminescence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Academie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Francoise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Arts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</a:t>
            </a:r>
          </a:p>
          <a:p>
            <a:pPr algn="ctr"/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Lettres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et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Culture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Embaixador Correspondente Internacional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Núcleo Acadêmico de Letras e Artes de Portugal,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F908B95F-F6F1-4563-B789-991D45B64D5E}"/>
              </a:ext>
            </a:extLst>
          </p:cNvPr>
          <p:cNvSpPr txBox="1"/>
          <p:nvPr/>
        </p:nvSpPr>
        <p:spPr>
          <a:xfrm>
            <a:off x="2998778" y="276999"/>
            <a:ext cx="59378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Pouco de Sua Vasta Biografia!</a:t>
            </a:r>
          </a:p>
        </p:txBody>
      </p:sp>
    </p:spTree>
    <p:extLst>
      <p:ext uri="{BB962C8B-B14F-4D97-AF65-F5344CB8AC3E}">
        <p14:creationId xmlns:p14="http://schemas.microsoft.com/office/powerpoint/2010/main" val="3818946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urtains"/>
      </p:transition>
    </mc:Choice>
    <mc:Fallback>
      <p:transition spd="slow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velho, comida, homem&#10;&#10;Descrição gerada automaticamente">
            <a:extLst>
              <a:ext uri="{FF2B5EF4-FFF2-40B4-BE49-F238E27FC236}">
                <a16:creationId xmlns:a16="http://schemas.microsoft.com/office/drawing/2014/main" id="{4679BB5B-5E02-4A11-80EA-3A0C2A933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1439ED1-0C7C-4A5D-BC1F-64E6EDB39679}"/>
              </a:ext>
            </a:extLst>
          </p:cNvPr>
          <p:cNvSpPr txBox="1"/>
          <p:nvPr/>
        </p:nvSpPr>
        <p:spPr>
          <a:xfrm>
            <a:off x="2635539" y="802035"/>
            <a:ext cx="668644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Membro Oficial de Le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Cercle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Écrivains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Luso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Suisse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Genéve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entre outras. 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 três livros de poemas publicados.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Laureado com várias comendas, 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inclusive com o título 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nobreza de Conde de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Gotland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pela Augustíssima e Soberana Casa Real e Imperial 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Godos do Oriente</a:t>
            </a:r>
            <a:r>
              <a:rPr lang="pt-B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96106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peelOff"/>
      </p:transition>
    </mc:Choice>
    <mc:Fallback>
      <p:transition spd="slow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Uma imagem contendo natureza, água, por do sol, barco&#10;&#10;Descrição gerada automaticamente">
            <a:extLst>
              <a:ext uri="{FF2B5EF4-FFF2-40B4-BE49-F238E27FC236}">
                <a16:creationId xmlns:a16="http://schemas.microsoft.com/office/drawing/2014/main" id="{519BC3E2-05A5-403C-85DD-0A9A6C7906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E7D6CF2A-872B-49CC-8550-5B51ED5918CA}"/>
              </a:ext>
            </a:extLst>
          </p:cNvPr>
          <p:cNvSpPr txBox="1"/>
          <p:nvPr/>
        </p:nvSpPr>
        <p:spPr>
          <a:xfrm>
            <a:off x="1388286" y="1205803"/>
            <a:ext cx="605486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minha caminhada não findou,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Meu neto, e a sua mal lhe começou,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este </a:t>
            </a:r>
            <a:r>
              <a:rPr lang="pt-B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agror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a você incompreendido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 o mesmo que me deixa malferido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Em tempos de ansiedade e tanta dor.</a:t>
            </a:r>
          </a:p>
        </p:txBody>
      </p:sp>
    </p:spTree>
    <p:extLst>
      <p:ext uri="{BB962C8B-B14F-4D97-AF65-F5344CB8AC3E}">
        <p14:creationId xmlns:p14="http://schemas.microsoft.com/office/powerpoint/2010/main" val="1640209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13000">
        <p15:prstTrans prst="peelOff"/>
      </p:transition>
    </mc:Choice>
    <mc:Fallback>
      <p:transition spd="slow" advTm="1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Por do sol no céu&#10;&#10;Descrição gerada automaticamente">
            <a:extLst>
              <a:ext uri="{FF2B5EF4-FFF2-40B4-BE49-F238E27FC236}">
                <a16:creationId xmlns:a16="http://schemas.microsoft.com/office/drawing/2014/main" id="{9AD2B412-6398-45EB-90B3-B397D6F8F6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0B3D8511-83E7-44A0-9A81-78B9D484E75B}"/>
              </a:ext>
            </a:extLst>
          </p:cNvPr>
          <p:cNvSpPr txBox="1"/>
          <p:nvPr/>
        </p:nvSpPr>
        <p:spPr>
          <a:xfrm>
            <a:off x="1437167" y="1446962"/>
            <a:ext cx="626966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Talvez não entenda ainda o que isto é,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Vai vir, e explicarei neste café,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Onde estivemos antes da invernia,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 só quando acabar a pandemia.</a:t>
            </a:r>
          </a:p>
        </p:txBody>
      </p:sp>
    </p:spTree>
    <p:extLst>
      <p:ext uri="{BB962C8B-B14F-4D97-AF65-F5344CB8AC3E}">
        <p14:creationId xmlns:p14="http://schemas.microsoft.com/office/powerpoint/2010/main" val="3433571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push dir="u"/>
      </p:transition>
    </mc:Choice>
    <mc:Fallback>
      <p:transition spd="slow" advTm="11000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Desenho de um lago&#10;&#10;Descrição gerada automaticamente">
            <a:extLst>
              <a:ext uri="{FF2B5EF4-FFF2-40B4-BE49-F238E27FC236}">
                <a16:creationId xmlns:a16="http://schemas.microsoft.com/office/drawing/2014/main" id="{38B8816B-6127-4969-A36E-3893696CC1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666CF9E-E0BD-4F2F-A668-DC8170CCE635}"/>
              </a:ext>
            </a:extLst>
          </p:cNvPr>
          <p:cNvSpPr txBox="1"/>
          <p:nvPr/>
        </p:nvSpPr>
        <p:spPr>
          <a:xfrm>
            <a:off x="1504648" y="1537398"/>
            <a:ext cx="596830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sabe por que a rua está vaga,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Vê que sua mãe junto ao pai divaga,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só pede para atravessar a ponte.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Ah, quanta inocência na sua fronte!</a:t>
            </a:r>
          </a:p>
        </p:txBody>
      </p:sp>
    </p:spTree>
    <p:extLst>
      <p:ext uri="{BB962C8B-B14F-4D97-AF65-F5344CB8AC3E}">
        <p14:creationId xmlns:p14="http://schemas.microsoft.com/office/powerpoint/2010/main" val="628763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push dir="r"/>
      </p:transition>
    </mc:Choice>
    <mc:Fallback>
      <p:transition spd="slow" advTm="11000">
        <p:push dir="r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Gramado com árvores e água ao fundo&#10;&#10;Descrição gerada automaticamente">
            <a:extLst>
              <a:ext uri="{FF2B5EF4-FFF2-40B4-BE49-F238E27FC236}">
                <a16:creationId xmlns:a16="http://schemas.microsoft.com/office/drawing/2014/main" id="{C8391D1A-5088-4F93-AF3E-7692008812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0B80130A-81B6-47D4-B78C-CE0B72EA7D75}"/>
              </a:ext>
            </a:extLst>
          </p:cNvPr>
          <p:cNvSpPr txBox="1"/>
          <p:nvPr/>
        </p:nvSpPr>
        <p:spPr>
          <a:xfrm>
            <a:off x="1102779" y="1270585"/>
            <a:ext cx="679064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Esta saudade não se explica, não;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 um rio oculto que vem do coração,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Torrente que enche os meus olhos d’água,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Você vai entender as minhas fráguas,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Quando crescer e ler esta canção.</a:t>
            </a:r>
          </a:p>
        </p:txBody>
      </p:sp>
    </p:spTree>
    <p:extLst>
      <p:ext uri="{BB962C8B-B14F-4D97-AF65-F5344CB8AC3E}">
        <p14:creationId xmlns:p14="http://schemas.microsoft.com/office/powerpoint/2010/main" val="2199518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push dir="d"/>
      </p:transition>
    </mc:Choice>
    <mc:Fallback>
      <p:transition spd="slow" advTm="13000">
        <p:push dir="d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edifício, no interior, foto, velho&#10;&#10;Descrição gerada automaticamente">
            <a:extLst>
              <a:ext uri="{FF2B5EF4-FFF2-40B4-BE49-F238E27FC236}">
                <a16:creationId xmlns:a16="http://schemas.microsoft.com/office/drawing/2014/main" id="{293CD793-904C-4E90-B140-4B6E0EBAC2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74A61DB-0DB9-4E3F-9E48-654A6F232A47}"/>
              </a:ext>
            </a:extLst>
          </p:cNvPr>
          <p:cNvSpPr txBox="1"/>
          <p:nvPr/>
        </p:nvSpPr>
        <p:spPr>
          <a:xfrm>
            <a:off x="5631499" y="683287"/>
            <a:ext cx="351250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C1BB28C-D298-4216-8A0F-F622A94C2300}"/>
              </a:ext>
            </a:extLst>
          </p:cNvPr>
          <p:cNvSpPr txBox="1"/>
          <p:nvPr/>
        </p:nvSpPr>
        <p:spPr>
          <a:xfrm>
            <a:off x="3269995" y="2401556"/>
            <a:ext cx="6072496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Antônio Fernandes Rêgo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Blake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Shelton-Honey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Bee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3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84880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311</Words>
  <Application>Microsoft Office PowerPoint</Application>
  <PresentationFormat>Apresentação na tela (16:9)</PresentationFormat>
  <Paragraphs>46</Paragraphs>
  <Slides>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5</cp:revision>
  <dcterms:created xsi:type="dcterms:W3CDTF">2020-09-14T00:45:56Z</dcterms:created>
  <dcterms:modified xsi:type="dcterms:W3CDTF">2020-09-14T03:38:38Z</dcterms:modified>
</cp:coreProperties>
</file>