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7" r:id="rId6"/>
    <p:sldId id="261" r:id="rId7"/>
    <p:sldId id="264" r:id="rId8"/>
    <p:sldId id="262" r:id="rId9"/>
    <p:sldId id="265" r:id="rId10"/>
    <p:sldId id="263" r:id="rId11"/>
    <p:sldId id="266" r:id="rId12"/>
    <p:sldId id="258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4690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975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014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1338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032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6745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8186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2480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0111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7630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525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EC458-F1E0-42C4-85F4-80838687E9A0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559FD-58E6-4932-9AD6-74E0102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62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eline Dion   A World To Believe In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00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280508">
            <a:off x="1501604" y="1088680"/>
            <a:ext cx="5667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Soneto ao Meu Amor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293914">
            <a:off x="2580439" y="2747681"/>
            <a:ext cx="3983123" cy="5844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75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56130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 invX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14363">
            <a:off x="1782139" y="1322960"/>
            <a:ext cx="544251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Nasce o dia doira o sol-penso em ti!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tal como que num imenso jardim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das flores perfeitos-amores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sugestivos beijos em subtis olores.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94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 dir="u"/>
      </p:transition>
    </mc:Choice>
    <mc:Fallback>
      <p:transition spd="slow" advTm="1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9044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60793">
            <a:off x="1243601" y="1327506"/>
            <a:ext cx="64427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Ontem como hoje lembro bem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foras tu, não seria mais ninguém...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foras tu, que poderia eu almejar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o ficar sem caminho pra caminhar?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45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 dir="u"/>
      </p:transition>
    </mc:Choice>
    <mc:Fallback>
      <p:transition spd="slow" advTm="1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7646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8878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68208">
            <a:off x="1339384" y="1726579"/>
            <a:ext cx="64652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e nesse dia em que enfim te conheci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lá que mi alma simples deixei-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uma tal de febre em desassossego a sosseguei!...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842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ipe dir="u"/>
      </p:transition>
    </mc:Choice>
    <mc:Fallback>
      <p:transition spd="slow" advTm="9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4772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erris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16935">
            <a:off x="1699243" y="1121870"/>
            <a:ext cx="559640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por tudo o que então vivi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jamais esqueço estas palavras singelas: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foram portas amor e foram janelas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05/08/14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4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 dir="u"/>
      </p:transition>
    </mc:Choice>
    <mc:Fallback>
      <p:transition spd="slow" advTm="1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35605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884278">
            <a:off x="2227634" y="3784059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97724">
            <a:off x="6791442" y="378405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063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38191">
            <a:off x="1803324" y="918607"/>
            <a:ext cx="520046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Celine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Dion-A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World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Believe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 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20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honeycomb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159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2019-10-19T03:45:55Z</dcterms:created>
  <dcterms:modified xsi:type="dcterms:W3CDTF">2019-11-12T00:32:02Z</dcterms:modified>
</cp:coreProperties>
</file>