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59" r:id="rId8"/>
    <p:sldId id="262" r:id="rId9"/>
    <p:sldId id="265" r:id="rId10"/>
    <p:sldId id="263" r:id="rId11"/>
    <p:sldId id="268" r:id="rId12"/>
    <p:sldId id="258" r:id="rId13"/>
    <p:sldId id="269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916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53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3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8741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067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066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468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224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392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7095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182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2F407-5D77-4B0C-9B6C-E11989B90569}" type="datetimeFigureOut">
              <a:rPr lang="pt-BR" smtClean="0"/>
              <a:t>28/09/2019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7B3AF-004D-41C5-94F3-976A193B2B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83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Veronica, Mon Amour    Francis Goya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2124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6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55748">
            <a:off x="2881767" y="1421716"/>
            <a:ext cx="216284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Diva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277409">
            <a:off x="997997" y="2903909"/>
            <a:ext cx="670762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700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39946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3000">
        <p15:prstTrans prst="fractur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08898">
            <a:off x="772685" y="1650012"/>
            <a:ext cx="70198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Desnuda nos meus sonhos caminhavas.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Esbelta! Seios hirtos, rosto altivo.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o meu ser ficou do teu cativo,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Pensando que ao meu lado te encontravas!</a:t>
            </a:r>
          </a:p>
        </p:txBody>
      </p:sp>
    </p:spTree>
    <p:extLst>
      <p:ext uri="{BB962C8B-B14F-4D97-AF65-F5344CB8AC3E}">
        <p14:creationId xmlns:p14="http://schemas.microsoft.com/office/powerpoint/2010/main" val="24553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50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12415">
            <a:off x="693846" y="1608915"/>
            <a:ext cx="73420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tentar te abraçar tu me afastavas,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um gesto arrogante, imperativo.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recusavas ser o lenitivo,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mal que em meus sonhos tu causavas.</a:t>
            </a:r>
          </a:p>
        </p:txBody>
      </p:sp>
    </p:spTree>
    <p:extLst>
      <p:ext uri="{BB962C8B-B14F-4D97-AF65-F5344CB8AC3E}">
        <p14:creationId xmlns:p14="http://schemas.microsoft.com/office/powerpoint/2010/main" val="100052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70551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39301">
            <a:off x="1532869" y="1833410"/>
            <a:ext cx="553068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Via-te insinuante no meu leito.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 o arfar ardente do teu peito,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não poder conter tanta paixão.</a:t>
            </a:r>
          </a:p>
        </p:txBody>
      </p:sp>
    </p:spTree>
    <p:extLst>
      <p:ext uri="{BB962C8B-B14F-4D97-AF65-F5344CB8AC3E}">
        <p14:creationId xmlns:p14="http://schemas.microsoft.com/office/powerpoint/2010/main" val="23733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34321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6685">
            <a:off x="1413675" y="1808387"/>
            <a:ext cx="582884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no teu corpo me enleava,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desvanecia, se acabava...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continuas sendo: uma ilusão!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3138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7" y="0"/>
            <a:ext cx="8818180" cy="50659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875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94544" y="4620280"/>
            <a:ext cx="22044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Mendes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97366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58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3000">
        <p:wedge/>
      </p:transition>
    </mc:Choice>
    <mc:Fallback xmlns=""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807669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281426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65920">
            <a:off x="1008586" y="1094206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Veronica,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Goya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037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9000">
        <p15:prstTrans prst="drap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152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2019-08-14T00:20:05Z</dcterms:created>
  <dcterms:modified xsi:type="dcterms:W3CDTF">2019-09-29T02:04:00Z</dcterms:modified>
</cp:coreProperties>
</file>