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64" r:id="rId6"/>
    <p:sldId id="268" r:id="rId7"/>
    <p:sldId id="261" r:id="rId8"/>
    <p:sldId id="269" r:id="rId9"/>
    <p:sldId id="267" r:id="rId10"/>
    <p:sldId id="270" r:id="rId11"/>
    <p:sldId id="260" r:id="rId12"/>
    <p:sldId id="271" r:id="rId13"/>
    <p:sldId id="262" r:id="rId14"/>
    <p:sldId id="259" r:id="rId15"/>
    <p:sldId id="265" r:id="rId16"/>
    <p:sldId id="272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0" d="100"/>
          <a:sy n="90" d="100"/>
        </p:scale>
        <p:origin x="8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46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4567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2703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095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556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0773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9650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344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3004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364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7859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ADD2B-0C91-42A3-8054-A12A9A582088}" type="datetimeFigureOut">
              <a:rPr lang="pt-BR" smtClean="0"/>
              <a:t>12/05/2018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434D9-8FA0-43F4-A12C-096E74C211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2208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Yanni -  Tribu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8782" y="2647094"/>
            <a:ext cx="609600" cy="609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9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60015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62142" y="1153643"/>
            <a:ext cx="428995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Sou o Que Sou</a:t>
            </a:r>
            <a:endParaRPr lang="pt-BR" sz="5400" b="1" cap="none" spc="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430937" y="2921875"/>
            <a:ext cx="4552366" cy="8689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 smtClean="0">
                <a:ln w="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 smtClean="0">
              <a:ln w="0"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 w="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“Bailarina das Letras”</a:t>
            </a:r>
            <a:endParaRPr lang="pt-BR" sz="5400" b="1" cap="none" spc="0" dirty="0">
              <a:ln w="0"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73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prestig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5" y="-155766"/>
            <a:ext cx="4407613" cy="5143500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7" name="CaixaDeTexto 6"/>
          <p:cNvSpPr txBox="1"/>
          <p:nvPr/>
        </p:nvSpPr>
        <p:spPr>
          <a:xfrm>
            <a:off x="4964142" y="586591"/>
            <a:ext cx="351891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aqui...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me conheces...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me esqueces.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gostas de mim...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razão!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também gosto de mim!)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320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676" y="0"/>
            <a:ext cx="5843752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5143500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967159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5" y="-155766"/>
            <a:ext cx="4407613" cy="5143500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2" name="CaixaDeTexto 1"/>
          <p:cNvSpPr txBox="1"/>
          <p:nvPr/>
        </p:nvSpPr>
        <p:spPr>
          <a:xfrm>
            <a:off x="5366063" y="1017478"/>
            <a:ext cx="263354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amar?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Impossível!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me amas...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Estás no lucro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842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9" y="0"/>
            <a:ext cx="8597462" cy="5143500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193634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5" y="-155766"/>
            <a:ext cx="4407613" cy="5143500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2" name="CaixaDeTexto 1"/>
          <p:cNvSpPr txBox="1"/>
          <p:nvPr/>
        </p:nvSpPr>
        <p:spPr>
          <a:xfrm>
            <a:off x="5009361" y="1292599"/>
            <a:ext cx="330731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me odeias...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Perdes teu tempo.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não me conheceu...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arrependeu.</a:t>
            </a:r>
          </a:p>
        </p:txBody>
      </p:sp>
    </p:spTree>
    <p:extLst>
      <p:ext uri="{BB962C8B-B14F-4D97-AF65-F5344CB8AC3E}">
        <p14:creationId xmlns:p14="http://schemas.microsoft.com/office/powerpoint/2010/main" val="54909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dir="d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19200"/>
          </a:effectLst>
        </p:spPr>
      </p:pic>
    </p:spTree>
    <p:extLst>
      <p:ext uri="{BB962C8B-B14F-4D97-AF65-F5344CB8AC3E}">
        <p14:creationId xmlns:p14="http://schemas.microsoft.com/office/powerpoint/2010/main" val="919494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5" y="-155766"/>
            <a:ext cx="4407613" cy="5143500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2" name="CaixaDeTexto 1"/>
          <p:cNvSpPr txBox="1"/>
          <p:nvPr/>
        </p:nvSpPr>
        <p:spPr>
          <a:xfrm>
            <a:off x="4702500" y="1077156"/>
            <a:ext cx="374493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tentas me entender...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Missão sem conclusão.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Conquistou minha amizade?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tesouro encontrado.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Valeu  à pena!</a:t>
            </a:r>
          </a:p>
        </p:txBody>
      </p:sp>
    </p:spTree>
    <p:extLst>
      <p:ext uri="{BB962C8B-B14F-4D97-AF65-F5344CB8AC3E}">
        <p14:creationId xmlns:p14="http://schemas.microsoft.com/office/powerpoint/2010/main" val="285853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623034" cy="5143500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2624697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5" y="-155766"/>
            <a:ext cx="4407613" cy="5143500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2" name="CaixaDeTexto 1"/>
          <p:cNvSpPr txBox="1"/>
          <p:nvPr/>
        </p:nvSpPr>
        <p:spPr>
          <a:xfrm>
            <a:off x="5262903" y="984823"/>
            <a:ext cx="301076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esquecer?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Esquece! ...impossível!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Desista!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o que Sou!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</p:txBody>
      </p:sp>
    </p:spTree>
    <p:extLst>
      <p:ext uri="{BB962C8B-B14F-4D97-AF65-F5344CB8AC3E}">
        <p14:creationId xmlns:p14="http://schemas.microsoft.com/office/powerpoint/2010/main" val="286592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91504" cy="5143500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331" y="0"/>
            <a:ext cx="5759668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249861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06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u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799" y="0"/>
            <a:ext cx="5696606" cy="5143500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6" y="0"/>
            <a:ext cx="5000030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04086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48898" y="620028"/>
            <a:ext cx="5040161" cy="43242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-Bailarina das Letras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Yanni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-Tribute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3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152</Words>
  <Application>Microsoft Office PowerPoint</Application>
  <PresentationFormat>Apresentação na tela (16:9)</PresentationFormat>
  <Paragraphs>48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2018-05-07T23:51:26Z</dcterms:created>
  <dcterms:modified xsi:type="dcterms:W3CDTF">2018-05-13T00:28:42Z</dcterms:modified>
</cp:coreProperties>
</file>