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6" r:id="rId7"/>
    <p:sldId id="262" r:id="rId8"/>
    <p:sldId id="267" r:id="rId9"/>
    <p:sldId id="263" r:id="rId10"/>
    <p:sldId id="268" r:id="rId11"/>
    <p:sldId id="264" r:id="rId12"/>
    <p:sldId id="269" r:id="rId13"/>
    <p:sldId id="271" r:id="rId14"/>
    <p:sldId id="270" r:id="rId15"/>
    <p:sldId id="258" r:id="rId16"/>
    <p:sldId id="265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9444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79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00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430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5617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033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6803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130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48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234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980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CDF25-FA79-4B22-AFBA-607C4111C462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02362-B787-4E90-B6A9-7124327378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8756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l I ask of you - André Rieu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3934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8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57982" y="972766"/>
            <a:ext cx="3303663" cy="1089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endParaRPr lang="pt-BR" sz="5400" b="1" cap="none" spc="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032966" y="3069476"/>
            <a:ext cx="2953694" cy="5334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Lúcio Reis</a:t>
            </a:r>
            <a:endParaRPr lang="pt-BR" sz="5400" b="1" cap="none" spc="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278508" y="1263780"/>
            <a:ext cx="465536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Amor de Verdade</a:t>
            </a:r>
            <a:endParaRPr lang="pt-BR" sz="5400" b="1" cap="none" spc="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464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94107" y="1232922"/>
            <a:ext cx="441069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coração se pôs a saltitar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diferente pulsar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deixando minhas mãos de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suor molhar.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meu ser por inteiro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me perguntar: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41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pull dir="d"/>
      </p:transition>
    </mc:Choice>
    <mc:Fallback>
      <p:transition spd="slow" advTm="9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388689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20859" y="1360816"/>
            <a:ext cx="327044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está a ocorrer,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essa agonia.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sabia responder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nem entendia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meu olhar via.</a:t>
            </a:r>
          </a:p>
        </p:txBody>
      </p:sp>
    </p:spTree>
    <p:extLst>
      <p:ext uri="{BB962C8B-B14F-4D97-AF65-F5344CB8AC3E}">
        <p14:creationId xmlns:p14="http://schemas.microsoft.com/office/powerpoint/2010/main" val="376118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trips dir="rd"/>
      </p:transition>
    </mc:Choice>
    <mc:Fallback>
      <p:transition spd="slow" advTm="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381603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92177" y="1017478"/>
            <a:ext cx="444435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a uma voz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suave e angelical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notícia, vinda não sei de onde,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sabe até da Galícia.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Aquele ser especial e de 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igual, não é da Polônia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um ente nacional.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87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trips dir="rd"/>
      </p:transition>
    </mc:Choice>
    <mc:Fallback>
      <p:transition spd="slow" advTm="11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136971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43456" y="1157592"/>
            <a:ext cx="441191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quem te ofertará sentimento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te trará saudades, que em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viver realizará momentos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felicidade,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contigo dividirá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canções antigas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amenidades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72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98001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17302" y="802035"/>
            <a:ext cx="468833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toque de sua mão serás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conduzido a eternidade.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doce e apaixonante beijo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esquecerás até tua idade.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sua companhia nem lembrar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despedida.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Viver ao seu lado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 após dia e por toda a vida.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92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rd"/>
      </p:transition>
    </mc:Choice>
    <mc:Fallback>
      <p:transition spd="slow" advTm="1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8870731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38617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5835" y="1017478"/>
            <a:ext cx="416171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um dia quando o último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suspiro chegar,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saberás e entenderás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realidade, aquela é e foi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amor de verdade.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que com ele terás encontro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eternidade.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06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100012"/>
            <a:ext cx="8187559" cy="4943475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411255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6649" y="454046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264166" y="4540469"/>
            <a:ext cx="1334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Reis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54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17991" y="982494"/>
            <a:ext cx="5335115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Lúcio Reis(Retirado do livro “Aliança com Flores)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All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ask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-André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youtube.com/c/</a:t>
            </a:r>
            <a:r>
              <a:rPr lang="pt-BR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CleoniceMenegattGoelzer</a:t>
            </a:r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34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</TotalTime>
  <Words>240</Words>
  <Application>Microsoft Office PowerPoint</Application>
  <PresentationFormat>Apresentação na tela (16:9)</PresentationFormat>
  <Paragraphs>54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2019-02-24T02:06:51Z</dcterms:created>
  <dcterms:modified xsi:type="dcterms:W3CDTF">2019-03-06T18:19:09Z</dcterms:modified>
</cp:coreProperties>
</file>