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5" r:id="rId5"/>
    <p:sldId id="261" r:id="rId6"/>
    <p:sldId id="266" r:id="rId7"/>
    <p:sldId id="262" r:id="rId8"/>
    <p:sldId id="267" r:id="rId9"/>
    <p:sldId id="263" r:id="rId10"/>
    <p:sldId id="268" r:id="rId11"/>
    <p:sldId id="264" r:id="rId12"/>
    <p:sldId id="269" r:id="rId13"/>
    <p:sldId id="259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3656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44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960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2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52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910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432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4118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4250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10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44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B2089-C2DD-43A7-B7D7-E508F7764B99}" type="datetimeFigureOut">
              <a:rPr lang="pt-BR" smtClean="0"/>
              <a:t>19/04/2019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D469B-A85C-488E-8B32-6EAFC419AD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8644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motional music - Blue ro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1962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6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189627">
            <a:off x="3286432" y="1619236"/>
            <a:ext cx="4369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Pensando Em Nós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64302" y="3015573"/>
            <a:ext cx="3156275" cy="7474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250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0" y="252807"/>
            <a:ext cx="4098727" cy="4637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4756641" y="1157591"/>
            <a:ext cx="363272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noite, ao luar,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meus ais, e meu castigo.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Entanto eu é que prossigo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teimo a insistir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estar contigo.</a:t>
            </a:r>
          </a:p>
        </p:txBody>
      </p:sp>
    </p:spTree>
    <p:extLst>
      <p:ext uri="{BB962C8B-B14F-4D97-AF65-F5344CB8AC3E}">
        <p14:creationId xmlns:p14="http://schemas.microsoft.com/office/powerpoint/2010/main" val="214346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76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0" y="252807"/>
            <a:ext cx="4098727" cy="4637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662242" y="1147863"/>
            <a:ext cx="37962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minha mão etérea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 a tua, na minha,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encontra.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Senão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sonho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ao longe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 sozinha.</a:t>
            </a:r>
          </a:p>
        </p:txBody>
      </p:sp>
    </p:spTree>
    <p:extLst>
      <p:ext uri="{BB962C8B-B14F-4D97-AF65-F5344CB8AC3E}">
        <p14:creationId xmlns:p14="http://schemas.microsoft.com/office/powerpoint/2010/main" val="259359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fad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56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0" y="252807"/>
            <a:ext cx="4098727" cy="4637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698243" y="1232921"/>
            <a:ext cx="373852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Estico um pouco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mão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sonho, sonhando contigo.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ver se assim, ao toque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o sinal, de tua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comigo.</a:t>
            </a:r>
          </a:p>
        </p:txBody>
      </p:sp>
    </p:spTree>
    <p:extLst>
      <p:ext uri="{BB962C8B-B14F-4D97-AF65-F5344CB8AC3E}">
        <p14:creationId xmlns:p14="http://schemas.microsoft.com/office/powerpoint/2010/main" val="325174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0" y="252807"/>
            <a:ext cx="4098727" cy="4637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572000" y="1303507"/>
            <a:ext cx="379302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Acordo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entristece-me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estar a sós. Se ao menos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acenar teu, aí na lonjura,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Roçagasse meus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amenos?</a:t>
            </a:r>
          </a:p>
        </p:txBody>
      </p:sp>
    </p:spTree>
    <p:extLst>
      <p:ext uri="{BB962C8B-B14F-4D97-AF65-F5344CB8AC3E}">
        <p14:creationId xmlns:p14="http://schemas.microsoft.com/office/powerpoint/2010/main" val="214213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53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0" y="252807"/>
            <a:ext cx="4098727" cy="4637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877107" y="359923"/>
            <a:ext cx="3403496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talvez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tenha passado,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dois.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haja mais aqui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chance de haver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qualquer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minimize a saudade,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13/04/19</a:t>
            </a:r>
          </a:p>
          <a:p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-Portugal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59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7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365617">
            <a:off x="1653702" y="441635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383095">
            <a:off x="5515584" y="4449380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52192">
            <a:off x="3016684" y="1439693"/>
            <a:ext cx="460254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Music-Blue Rose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8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doors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185</Words>
  <Application>Microsoft Office PowerPoint</Application>
  <PresentationFormat>Apresentação na tela (16:9)</PresentationFormat>
  <Paragraphs>48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2019-03-21T00:51:53Z</dcterms:created>
  <dcterms:modified xsi:type="dcterms:W3CDTF">2019-04-20T01:24:19Z</dcterms:modified>
</cp:coreProperties>
</file>