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5" r:id="rId4"/>
    <p:sldId id="259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61" r:id="rId13"/>
    <p:sldId id="270" r:id="rId14"/>
    <p:sldId id="258" r:id="rId15"/>
    <p:sldId id="260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291" autoAdjust="0"/>
  </p:normalViewPr>
  <p:slideViewPr>
    <p:cSldViewPr snapToGrid="0">
      <p:cViewPr varScale="1">
        <p:scale>
          <a:sx n="109" d="100"/>
          <a:sy n="109" d="100"/>
        </p:scale>
        <p:origin x="432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A89B8A-4460-4AD0-B98E-992A0D50AC6A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45815A-0E02-4897-87F0-DC819D7DA37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39533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5815A-0E02-4897-87F0-DC819D7DA378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0458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45815A-0E02-4897-87F0-DC819D7DA378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43097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8293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8410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7004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015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8902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9650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629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0802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329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587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931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D34E0-C969-42BB-BA7F-EB1F6276B8B1}" type="datetimeFigureOut">
              <a:rPr lang="pt-BR" smtClean="0"/>
              <a:t>21/01/2024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DAAC58-0FF5-4587-997B-5D594DF9AFC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67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RGENTINE TANGO MUSIC, CAMINITO, INSTRUMENTAL">
            <a:hlinkClick r:id="" action="ppaction://media"/>
            <a:extLst>
              <a:ext uri="{FF2B5EF4-FFF2-40B4-BE49-F238E27FC236}">
                <a16:creationId xmlns:a16="http://schemas.microsoft.com/office/drawing/2014/main" id="{53A489BA-BD45-BDE6-F4B4-AB6DA739A2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143000" y="2427557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8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Retângulo 8">
            <a:extLst>
              <a:ext uri="{FF2B5EF4-FFF2-40B4-BE49-F238E27FC236}">
                <a16:creationId xmlns:a16="http://schemas.microsoft.com/office/drawing/2014/main" id="{59E74B02-9BD1-AB14-D3EC-EC3C679DD6F1}"/>
              </a:ext>
            </a:extLst>
          </p:cNvPr>
          <p:cNvSpPr/>
          <p:nvPr/>
        </p:nvSpPr>
        <p:spPr>
          <a:xfrm>
            <a:off x="3433773" y="1308295"/>
            <a:ext cx="3107704" cy="108216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Doce Tango</a:t>
            </a:r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11DDBE64-872D-37A5-039A-A2CE4EE0B90E}"/>
              </a:ext>
            </a:extLst>
          </p:cNvPr>
          <p:cNvSpPr/>
          <p:nvPr/>
        </p:nvSpPr>
        <p:spPr>
          <a:xfrm>
            <a:off x="1795120" y="3006256"/>
            <a:ext cx="6039106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</p:txBody>
      </p:sp>
    </p:spTree>
    <p:extLst>
      <p:ext uri="{BB962C8B-B14F-4D97-AF65-F5344CB8AC3E}">
        <p14:creationId xmlns:p14="http://schemas.microsoft.com/office/powerpoint/2010/main" val="30108425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04C2051-95FF-D1B0-F64E-43098C98D8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30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17FC853-F85F-3709-2039-A9C8509634D6}"/>
              </a:ext>
            </a:extLst>
          </p:cNvPr>
          <p:cNvSpPr txBox="1"/>
          <p:nvPr/>
        </p:nvSpPr>
        <p:spPr>
          <a:xfrm>
            <a:off x="1820405" y="1614268"/>
            <a:ext cx="632256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Quando contigo à média luz dancei,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eu me senti perdido nos teus braços!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Abençoado tango em que fiquei,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enleado </a:t>
            </a:r>
            <a:r>
              <a:rPr lang="pt-BR" sz="33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p’ra</a:t>
            </a:r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sempre em teus </a:t>
            </a:r>
            <a:r>
              <a:rPr lang="pt-BR" sz="33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braços!</a:t>
            </a:r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41785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B961E56-47D2-6DCF-6A00-BD20E13E39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21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2000">
        <p:fade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EF410BB-7F60-BD09-D1BF-90A08A30C6B5}"/>
              </a:ext>
            </a:extLst>
          </p:cNvPr>
          <p:cNvSpPr txBox="1"/>
          <p:nvPr/>
        </p:nvSpPr>
        <p:spPr>
          <a:xfrm>
            <a:off x="1856936" y="1656472"/>
            <a:ext cx="5848076" cy="2279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13" dirty="0">
                <a:solidFill>
                  <a:schemeClr val="bg1"/>
                </a:solidFill>
              </a:rPr>
              <a:t>                 </a:t>
            </a:r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foi ao som de um tango mavioso,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que te pronunciei o meu desejo!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Depois senti teu hálito gostoso,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 recebi de ti um terno beijo!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87830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319669F-442F-5830-F28D-237AAD94EC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71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3000">
        <p14:pan dir="r"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267B2D-436E-97E6-CA92-152B03F8A579}"/>
              </a:ext>
            </a:extLst>
          </p:cNvPr>
          <p:cNvSpPr txBox="1"/>
          <p:nvPr/>
        </p:nvSpPr>
        <p:spPr>
          <a:xfrm>
            <a:off x="3175782" y="1023425"/>
            <a:ext cx="2953053" cy="715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013"/>
              <a:t>Cadenciadamente deslizámos,</a:t>
            </a:r>
          </a:p>
          <a:p>
            <a:r>
              <a:rPr lang="pt-BR" sz="1013"/>
              <a:t>	acompanhando tangos deslumbrantes!</a:t>
            </a:r>
          </a:p>
          <a:p>
            <a:r>
              <a:rPr lang="pt-BR" sz="1013"/>
              <a:t>	E com passos eróticos selámos,</a:t>
            </a:r>
          </a:p>
          <a:p>
            <a:r>
              <a:rPr lang="pt-BR" sz="1013"/>
              <a:t>	eterno amor, em corações amantes!</a:t>
            </a:r>
            <a:endParaRPr lang="pt-BR" sz="1013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F7A7C071-E7EE-49F1-3496-1169A2C04E2A}"/>
              </a:ext>
            </a:extLst>
          </p:cNvPr>
          <p:cNvSpPr txBox="1"/>
          <p:nvPr/>
        </p:nvSpPr>
        <p:spPr>
          <a:xfrm>
            <a:off x="1825284" y="1655984"/>
            <a:ext cx="651813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Cadenciadamente deslizámos,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acompanhando tangos deslumbrantes!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 com passos eróticos selámos,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eterno amor, em corações </a:t>
            </a:r>
            <a:r>
              <a:rPr lang="pt-BR" sz="1013" dirty="0"/>
              <a:t>amantes!</a:t>
            </a:r>
          </a:p>
        </p:txBody>
      </p:sp>
    </p:spTree>
    <p:extLst>
      <p:ext uri="{BB962C8B-B14F-4D97-AF65-F5344CB8AC3E}">
        <p14:creationId xmlns:p14="http://schemas.microsoft.com/office/powerpoint/2010/main" val="228303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75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AB3C2A-BA1C-FB99-A92F-A098036A06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905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3000">
        <p:comb/>
      </p:transition>
    </mc:Choice>
    <mc:Fallback xmlns="">
      <p:transition spd="slow" advTm="3000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5A81A8E6-7075-71B2-917A-C31FBAE1BF2E}"/>
              </a:ext>
            </a:extLst>
          </p:cNvPr>
          <p:cNvSpPr txBox="1"/>
          <p:nvPr/>
        </p:nvSpPr>
        <p:spPr>
          <a:xfrm>
            <a:off x="2236764" y="1382151"/>
            <a:ext cx="6277681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Inda sinto o calor da tua mão,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ao apertar a minha docemente!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Quando em passo arrojado, no salão,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nossos corpos se uniam loucamente</a:t>
            </a:r>
            <a:r>
              <a:rPr lang="pt-BR" sz="3300" dirty="0">
                <a:solidFill>
                  <a:schemeClr val="bg1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97274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ED84D5B4-1697-89F7-A896-4E5EB0026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6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3000">
        <p:pull dir="r"/>
      </p:transition>
    </mc:Choice>
    <mc:Fallback xmlns="">
      <p:transition spd="slow" advTm="3000">
        <p:pull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695907C-B24E-47D3-8E2D-BD3E8546506D}"/>
              </a:ext>
            </a:extLst>
          </p:cNvPr>
          <p:cNvSpPr txBox="1"/>
          <p:nvPr/>
        </p:nvSpPr>
        <p:spPr>
          <a:xfrm>
            <a:off x="1787388" y="1518824"/>
            <a:ext cx="610936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Bendigo aquele tango, aquele dia,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e aquela média luz em que dancei!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Jamais esquecerei a melodia,</a:t>
            </a:r>
          </a:p>
          <a:p>
            <a:r>
              <a:rPr lang="pt-BR" sz="3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	tão pouco, o terno beijo que ganhei!</a:t>
            </a:r>
          </a:p>
        </p:txBody>
      </p:sp>
    </p:spTree>
    <p:extLst>
      <p:ext uri="{BB962C8B-B14F-4D97-AF65-F5344CB8AC3E}">
        <p14:creationId xmlns:p14="http://schemas.microsoft.com/office/powerpoint/2010/main" val="360240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313AD30-72B5-75F2-6378-804994A11A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2D28F5A8-4956-CE89-AE66-A84EB5E183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39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E77BAFA8-36AD-ACB2-38A7-647462440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5" name="CaixaDeTexto 14">
            <a:extLst>
              <a:ext uri="{FF2B5EF4-FFF2-40B4-BE49-F238E27FC236}">
                <a16:creationId xmlns:a16="http://schemas.microsoft.com/office/drawing/2014/main" id="{0491AAF4-A1DF-1FCB-BBC0-69F52A48CD6F}"/>
              </a:ext>
            </a:extLst>
          </p:cNvPr>
          <p:cNvSpPr txBox="1"/>
          <p:nvPr/>
        </p:nvSpPr>
        <p:spPr>
          <a:xfrm>
            <a:off x="1213339" y="4323751"/>
            <a:ext cx="22140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Santos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055B34EB-7694-91F8-26C2-1881AFA65C4C}"/>
              </a:ext>
            </a:extLst>
          </p:cNvPr>
          <p:cNvSpPr txBox="1"/>
          <p:nvPr/>
        </p:nvSpPr>
        <p:spPr>
          <a:xfrm>
            <a:off x="5887329" y="4369918"/>
            <a:ext cx="21755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674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an dir="d"/>
      </p:transition>
    </mc:Choice>
    <mc:Fallback xmlns=""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B2B6C11-775B-EA64-2A9A-9050EA242A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1E5DD8E-C1F0-BCB6-7B5E-E64A394C31DE}"/>
              </a:ext>
            </a:extLst>
          </p:cNvPr>
          <p:cNvSpPr txBox="1"/>
          <p:nvPr/>
        </p:nvSpPr>
        <p:spPr>
          <a:xfrm>
            <a:off x="1967992" y="872494"/>
            <a:ext cx="6367449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Argentine Tango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Musisc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-Caminito Instrumental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657491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Apresentação1s</Template>
  <TotalTime>0</TotalTime>
  <Words>238</Words>
  <Application>Microsoft Office PowerPoint</Application>
  <PresentationFormat>Apresentação na tela (16:9)</PresentationFormat>
  <Paragraphs>39</Paragraphs>
  <Slides>15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2024-01-21T22:41:48Z</dcterms:created>
  <dcterms:modified xsi:type="dcterms:W3CDTF">2024-01-21T22:42:32Z</dcterms:modified>
</cp:coreProperties>
</file>