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0A3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9021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6432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70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722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467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715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301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1978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608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8538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6294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2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2D70E-2A99-4187-8350-9FDB2A9FF157}" type="datetimeFigureOut">
              <a:rPr lang="pt-BR" smtClean="0"/>
              <a:t>29/12/2018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55A3D-5F05-4A32-96E4-3CD6A6E4C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42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5.wdp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7.wdp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9.wdp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5" Type="http://schemas.openxmlformats.org/officeDocument/2006/relationships/image" Target="../media/image24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199697"/>
            <a:ext cx="8366234" cy="4740166"/>
          </a:xfrm>
          <a:prstGeom prst="rect">
            <a:avLst/>
          </a:prstGeom>
          <a:effectLst>
            <a:softEdge rad="304800"/>
          </a:effectLst>
        </p:spPr>
      </p:pic>
      <p:sp>
        <p:nvSpPr>
          <p:cNvPr id="7" name="Retângulo 6"/>
          <p:cNvSpPr/>
          <p:nvPr/>
        </p:nvSpPr>
        <p:spPr>
          <a:xfrm>
            <a:off x="2868125" y="1381328"/>
            <a:ext cx="3470812" cy="14867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Sublime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352143" y="3564293"/>
            <a:ext cx="3521257" cy="67932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Righ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3" name="Marcus Viana - Sinfonia Dos Sonho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9807" y="22649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95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3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199697"/>
            <a:ext cx="8366234" cy="4740166"/>
          </a:xfrm>
          <a:prstGeom prst="rect">
            <a:avLst/>
          </a:prstGeom>
          <a:effectLst>
            <a:softEdge rad="304800"/>
          </a:effectLst>
        </p:spPr>
      </p:pic>
      <p:sp>
        <p:nvSpPr>
          <p:cNvPr id="3" name="CaixaDeTexto 2"/>
          <p:cNvSpPr txBox="1"/>
          <p:nvPr/>
        </p:nvSpPr>
        <p:spPr>
          <a:xfrm>
            <a:off x="775399" y="968625"/>
            <a:ext cx="765626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“... E de passo em passo vamos contornando espinhos, </a:t>
            </a:r>
          </a:p>
          <a:p>
            <a:pPr algn="ctr"/>
            <a:r>
              <a:rPr lang="pt-BR" sz="24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desfazendo embaraços, fazendo uns buquês cá, </a:t>
            </a:r>
          </a:p>
          <a:p>
            <a:pPr algn="ctr"/>
            <a:r>
              <a:rPr lang="pt-BR" sz="24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uns laços acolá , construindo </a:t>
            </a:r>
          </a:p>
          <a:p>
            <a:pPr algn="ctr"/>
            <a:r>
              <a:rPr lang="pt-BR" sz="24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mosaicos das nossas histórias, </a:t>
            </a:r>
          </a:p>
          <a:p>
            <a:pPr algn="ctr"/>
            <a:r>
              <a:rPr lang="pt-BR" sz="24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memórias, cumprindo nossa exclusiva missão,</a:t>
            </a:r>
          </a:p>
          <a:p>
            <a:pPr algn="ctr"/>
            <a:r>
              <a:rPr lang="pt-BR" sz="24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deixando nosso legado desenhado e tatuado </a:t>
            </a:r>
          </a:p>
          <a:p>
            <a:pPr algn="ctr"/>
            <a:r>
              <a:rPr lang="pt-BR" sz="24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nas poeiras desse chão...”</a:t>
            </a:r>
          </a:p>
          <a:p>
            <a:pPr algn="ctr"/>
            <a:endParaRPr lang="pt-BR" sz="2400" b="1" dirty="0" smtClean="0"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Helena </a:t>
            </a:r>
            <a:r>
              <a:rPr lang="pt-BR" sz="2400" b="1" dirty="0" err="1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Rapozzo</a:t>
            </a:r>
            <a:endParaRPr lang="pt-BR" sz="2400" b="1" dirty="0" smtClean="0"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19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flythrough dir="out"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2" y="161925"/>
            <a:ext cx="8429297" cy="4819650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72276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4" y="262758"/>
            <a:ext cx="8355724" cy="4624551"/>
          </a:xfrm>
          <a:prstGeom prst="rect">
            <a:avLst/>
          </a:prstGeom>
          <a:effectLst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86913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220716"/>
            <a:ext cx="8586952" cy="4750677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1839834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178676"/>
            <a:ext cx="8576442" cy="4824247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235795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199697"/>
            <a:ext cx="8513379" cy="47296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85199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79" y="199697"/>
            <a:ext cx="8586951" cy="4782207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10669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" y="199697"/>
            <a:ext cx="8708571" cy="4782206"/>
          </a:xfrm>
          <a:prstGeom prst="rect">
            <a:avLst/>
          </a:prstGeom>
          <a:effectLst>
            <a:softEdge rad="330200"/>
          </a:effectLst>
        </p:spPr>
      </p:pic>
    </p:spTree>
    <p:extLst>
      <p:ext uri="{BB962C8B-B14F-4D97-AF65-F5344CB8AC3E}">
        <p14:creationId xmlns:p14="http://schemas.microsoft.com/office/powerpoint/2010/main" val="17094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/>
      </p:transition>
    </mc:Choice>
    <mc:Fallback>
      <p:transition spd="slow" advTm="2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157655"/>
            <a:ext cx="8555419" cy="4792718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129385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d"/>
      </p:transition>
    </mc:Choice>
    <mc:Fallback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" y="126124"/>
            <a:ext cx="8460827" cy="4834759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273379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168166"/>
            <a:ext cx="8607973" cy="4824248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48945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8" y="136633"/>
            <a:ext cx="8681544" cy="4887311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196369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" y="199696"/>
            <a:ext cx="8408276" cy="4771697"/>
          </a:xfrm>
          <a:prstGeom prst="rect">
            <a:avLst/>
          </a:prstGeom>
          <a:effectLst>
            <a:softEdge rad="177800"/>
          </a:effectLst>
        </p:spPr>
      </p:pic>
    </p:spTree>
    <p:extLst>
      <p:ext uri="{BB962C8B-B14F-4D97-AF65-F5344CB8AC3E}">
        <p14:creationId xmlns:p14="http://schemas.microsoft.com/office/powerpoint/2010/main" val="177658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09" y="178676"/>
            <a:ext cx="8617382" cy="4750676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25177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trips/>
      </p:transition>
    </mc:Choice>
    <mc:Fallback>
      <p:transition spd="slow" advTm="2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147144"/>
            <a:ext cx="8513379" cy="4824249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3910491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/>
      </p:transition>
    </mc:Choice>
    <mc:Fallback>
      <p:transition spd="slow" advTm="2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" y="189185"/>
            <a:ext cx="8502869" cy="4803229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411110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eveal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" y="189186"/>
            <a:ext cx="8523889" cy="4761186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142922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31" y="178676"/>
            <a:ext cx="8544910" cy="4845269"/>
          </a:xfrm>
          <a:prstGeom prst="rect">
            <a:avLst/>
          </a:prstGeom>
          <a:effectLst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415472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ru"/>
      </p:transition>
    </mc:Choice>
    <mc:Fallback>
      <p:transition spd="slow" advTm="2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" y="220717"/>
            <a:ext cx="8450317" cy="4708635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37073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ipe dir="u"/>
      </p:transition>
    </mc:Choice>
    <mc:Fallback>
      <p:transition spd="slow" advTm="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178676"/>
            <a:ext cx="8523890" cy="4813738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178853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199696"/>
            <a:ext cx="8734096" cy="4771697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390603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edge/>
      </p:transition>
    </mc:Choice>
    <mc:Fallback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199697"/>
            <a:ext cx="8366234" cy="4740166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23" y="1021404"/>
            <a:ext cx="3127443" cy="3443592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4" name="CaixaDeTexto 3"/>
          <p:cNvSpPr txBox="1"/>
          <p:nvPr/>
        </p:nvSpPr>
        <p:spPr>
          <a:xfrm>
            <a:off x="2902242" y="1021404"/>
            <a:ext cx="5721438" cy="35779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Helena </a:t>
            </a:r>
            <a:r>
              <a:rPr lang="pt-BR" sz="1800" b="1" dirty="0" err="1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Rapozzo</a:t>
            </a:r>
            <a:endParaRPr lang="pt-BR" sz="1800" b="1" dirty="0" smtClean="0"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 smtClean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Marcus Viana- Sinfonia dos Sonhos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800" b="1" dirty="0" err="1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800" b="1" dirty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rgbClr val="980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800" b="1" dirty="0">
              <a:solidFill>
                <a:srgbClr val="980A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597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88</Words>
  <Application>Microsoft Office PowerPoint</Application>
  <PresentationFormat>Apresentação na tela (16:9)</PresentationFormat>
  <Paragraphs>22</Paragraphs>
  <Slides>23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2018-12-27T23:04:16Z</dcterms:created>
  <dcterms:modified xsi:type="dcterms:W3CDTF">2018-12-29T20:38:51Z</dcterms:modified>
</cp:coreProperties>
</file>