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0" r:id="rId3"/>
    <p:sldId id="257" r:id="rId4"/>
    <p:sldId id="259" r:id="rId5"/>
    <p:sldId id="268" r:id="rId6"/>
    <p:sldId id="262" r:id="rId7"/>
    <p:sldId id="269" r:id="rId8"/>
    <p:sldId id="263" r:id="rId9"/>
    <p:sldId id="270" r:id="rId10"/>
    <p:sldId id="265" r:id="rId11"/>
    <p:sldId id="271" r:id="rId12"/>
    <p:sldId id="267" r:id="rId13"/>
    <p:sldId id="258" r:id="rId14"/>
    <p:sldId id="264" r:id="rId15"/>
    <p:sldId id="272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9597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6086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984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8939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0531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261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1651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8998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3852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9280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9928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ECA45-5030-4A36-9716-B2505190ED2D}" type="datetimeFigureOut">
              <a:rPr lang="pt-BR" smtClean="0"/>
              <a:t>31/03/2018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8E984-88F5-4293-953A-315EAA2F97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1157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Yann Tiersen  - La valse d'Amel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3090" y="23739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59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8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flythrough dir="out" hasBounce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650879" y="1322144"/>
            <a:ext cx="5842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Ao Florir Um Poema</a:t>
            </a:r>
            <a:endParaRPr lang="pt-BR" sz="5400" b="1" cap="none" spc="0" dirty="0">
              <a:ln w="0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025302" y="2801567"/>
            <a:ext cx="3550596" cy="6501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Otacília </a:t>
            </a:r>
            <a:r>
              <a:rPr lang="pt-BR" sz="5400" b="1" cap="none" spc="0" dirty="0" err="1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Grubert</a:t>
            </a:r>
            <a:r>
              <a:rPr lang="pt-BR" sz="5400" b="1" cap="none" spc="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 Moraes </a:t>
            </a:r>
            <a:endParaRPr lang="pt-BR" sz="5400" b="1" cap="none" spc="0" dirty="0">
              <a:ln w="0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634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07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47211" y="1048256"/>
            <a:ext cx="664957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brinca de esconde-esconde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Desde o início do universo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uma estrela à outra fica às ocultas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as galáxias, como um mirante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espreita de uma luz a guiá-lo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aguardo de uma Porta se abrir e o acolher.</a:t>
            </a:r>
          </a:p>
        </p:txBody>
      </p:sp>
    </p:spTree>
    <p:extLst>
      <p:ext uri="{BB962C8B-B14F-4D97-AF65-F5344CB8AC3E}">
        <p14:creationId xmlns:p14="http://schemas.microsoft.com/office/powerpoint/2010/main" val="417612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:randomBar dir="vert"/>
      </p:transition>
    </mc:Choice>
    <mc:Fallback>
      <p:transition spd="slow" advTm="1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3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45558" y="1048256"/>
            <a:ext cx="585288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caloroso e tríplice abraço de papel, </a:t>
            </a:r>
            <a:endParaRPr lang="pt-BR" sz="32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caneta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amor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Dará à luz a um magnífico poema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Chorará escarlate na finitude do cosmo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Planeta amarelo será acolhido, </a:t>
            </a:r>
            <a:endParaRPr lang="pt-BR" sz="32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valorizado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amado.</a:t>
            </a:r>
          </a:p>
        </p:txBody>
      </p:sp>
    </p:spTree>
    <p:extLst>
      <p:ext uri="{BB962C8B-B14F-4D97-AF65-F5344CB8AC3E}">
        <p14:creationId xmlns:p14="http://schemas.microsoft.com/office/powerpoint/2010/main" val="302329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randomBar dir="vert"/>
      </p:transition>
    </mc:Choice>
    <mc:Fallback>
      <p:transition spd="slow" advTm="1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382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0786" y="1459149"/>
            <a:ext cx="582242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Sonhará com as letras. Será aguardado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Formosura ímpar, em busca de rimar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outros planetas será poesia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sabe nua, a florescer!</a:t>
            </a:r>
          </a:p>
        </p:txBody>
      </p:sp>
    </p:spTree>
    <p:extLst>
      <p:ext uri="{BB962C8B-B14F-4D97-AF65-F5344CB8AC3E}">
        <p14:creationId xmlns:p14="http://schemas.microsoft.com/office/powerpoint/2010/main" val="1458279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randomBar dir="vert"/>
      </p:transition>
    </mc:Choice>
    <mc:Fallback>
      <p:transition spd="slow" advTm="1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910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07086" y="1371599"/>
            <a:ext cx="508664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mãos dadas poema e poesia, </a:t>
            </a:r>
            <a:endParaRPr lang="pt-BR" sz="32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iluminando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mentes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Abrilhantando vidas e corações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nasceu e brilhou um poema.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07/10/2016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288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:randomBar dir="vert"/>
      </p:transition>
    </mc:Choice>
    <mc:Fallback>
      <p:transition spd="slow" advTm="9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12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235413" y="379378"/>
            <a:ext cx="19720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Otacília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Grubert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43601" y="291830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827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890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48251" y="740479"/>
            <a:ext cx="7247497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Otacília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Grubert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Moraes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Yann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Tiersen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La Valse d’Amelie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238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183</Words>
  <Application>Microsoft Office PowerPoint</Application>
  <PresentationFormat>Apresentação na tela (16:9)</PresentationFormat>
  <Paragraphs>36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2018-03-26T02:21:13Z</dcterms:created>
  <dcterms:modified xsi:type="dcterms:W3CDTF">2018-03-31T23:53:37Z</dcterms:modified>
</cp:coreProperties>
</file>