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79" r:id="rId5"/>
    <p:sldId id="278" r:id="rId6"/>
    <p:sldId id="263" r:id="rId7"/>
    <p:sldId id="276" r:id="rId8"/>
    <p:sldId id="269" r:id="rId9"/>
    <p:sldId id="264" r:id="rId10"/>
    <p:sldId id="281" r:id="rId11"/>
    <p:sldId id="271" r:id="rId12"/>
    <p:sldId id="265" r:id="rId13"/>
    <p:sldId id="282" r:id="rId14"/>
    <p:sldId id="274" r:id="rId15"/>
    <p:sldId id="266" r:id="rId16"/>
    <p:sldId id="261" r:id="rId17"/>
    <p:sldId id="270" r:id="rId18"/>
    <p:sldId id="267" r:id="rId19"/>
    <p:sldId id="275" r:id="rId20"/>
    <p:sldId id="272" r:id="rId21"/>
    <p:sldId id="268" r:id="rId22"/>
    <p:sldId id="277" r:id="rId23"/>
    <p:sldId id="273" r:id="rId24"/>
    <p:sldId id="260" r:id="rId25"/>
    <p:sldId id="259" r:id="rId26"/>
    <p:sldId id="280" r:id="rId27"/>
    <p:sldId id="262" r:id="rId28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4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35CAD-82F1-430F-B091-81F46A872243}" type="datetimeFigureOut">
              <a:rPr lang="pt-BR" smtClean="0"/>
              <a:t>05/06/2018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91F71-25A1-4952-BECB-7F3A9B4BF01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40340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35CAD-82F1-430F-B091-81F46A872243}" type="datetimeFigureOut">
              <a:rPr lang="pt-BR" smtClean="0"/>
              <a:t>05/06/2018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91F71-25A1-4952-BECB-7F3A9B4BF01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827686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35CAD-82F1-430F-B091-81F46A872243}" type="datetimeFigureOut">
              <a:rPr lang="pt-BR" smtClean="0"/>
              <a:t>05/06/2018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91F71-25A1-4952-BECB-7F3A9B4BF01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039620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35CAD-82F1-430F-B091-81F46A872243}" type="datetimeFigureOut">
              <a:rPr lang="pt-BR" smtClean="0"/>
              <a:t>05/06/2018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91F71-25A1-4952-BECB-7F3A9B4BF01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10327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35CAD-82F1-430F-B091-81F46A872243}" type="datetimeFigureOut">
              <a:rPr lang="pt-BR" smtClean="0"/>
              <a:t>05/06/2018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91F71-25A1-4952-BECB-7F3A9B4BF01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38147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35CAD-82F1-430F-B091-81F46A872243}" type="datetimeFigureOut">
              <a:rPr lang="pt-BR" smtClean="0"/>
              <a:t>05/06/2018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91F71-25A1-4952-BECB-7F3A9B4BF01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411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35CAD-82F1-430F-B091-81F46A872243}" type="datetimeFigureOut">
              <a:rPr lang="pt-BR" smtClean="0"/>
              <a:t>05/06/2018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91F71-25A1-4952-BECB-7F3A9B4BF01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188827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35CAD-82F1-430F-B091-81F46A872243}" type="datetimeFigureOut">
              <a:rPr lang="pt-BR" smtClean="0"/>
              <a:t>05/06/2018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91F71-25A1-4952-BECB-7F3A9B4BF01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05333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35CAD-82F1-430F-B091-81F46A872243}" type="datetimeFigureOut">
              <a:rPr lang="pt-BR" smtClean="0"/>
              <a:t>05/06/2018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91F71-25A1-4952-BECB-7F3A9B4BF01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35994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35CAD-82F1-430F-B091-81F46A872243}" type="datetimeFigureOut">
              <a:rPr lang="pt-BR" smtClean="0"/>
              <a:t>05/06/2018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91F71-25A1-4952-BECB-7F3A9B4BF01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97019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35CAD-82F1-430F-B091-81F46A872243}" type="datetimeFigureOut">
              <a:rPr lang="pt-BR" smtClean="0"/>
              <a:t>05/06/2018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91F71-25A1-4952-BECB-7F3A9B4BF01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069945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>
            <a:alpha val="7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135CAD-82F1-430F-B091-81F46A872243}" type="datetimeFigureOut">
              <a:rPr lang="pt-BR" smtClean="0"/>
              <a:t>05/06/2018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E91F71-25A1-4952-BECB-7F3A9B4BF01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1647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7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8.wdp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9.wdp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0.wdp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1.wdp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Oliver Shanti - Listening To The Hear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684178" y="242259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8824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7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1974623" y="933855"/>
            <a:ext cx="5700600" cy="125325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4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Vestígios do Delírio</a:t>
            </a:r>
            <a:endParaRPr lang="pt-BR" sz="5400" b="1" cap="none" spc="0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481649" y="2187108"/>
            <a:ext cx="4686547" cy="105311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2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Ilka </a:t>
            </a:r>
            <a:r>
              <a:rPr lang="pt-BR" sz="5400" b="1" cap="none" spc="0" dirty="0" err="1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Bosse</a:t>
            </a:r>
            <a:endParaRPr lang="pt-BR" sz="5400" b="1" cap="none" spc="0" dirty="0" smtClean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pt-BR" sz="54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Bailarina das Letras</a:t>
            </a:r>
            <a:endParaRPr lang="pt-BR" sz="5400" b="1" cap="none" spc="0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02611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1625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81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813" fill="hold">
                                          <p:stCondLst>
                                            <p:cond delay="813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813" fill="hold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813" fill="hold">
                                          <p:stCondLst>
                                            <p:cond delay="24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775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576915" y="1177047"/>
            <a:ext cx="3833102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Espreguiça-se a manhã</a:t>
            </a:r>
            <a:r>
              <a:rPr lang="pt-BR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3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 palavras, lentamente</a:t>
            </a:r>
            <a:r>
              <a:rPr lang="pt-BR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3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jornadeiam silenciosas</a:t>
            </a:r>
            <a:r>
              <a:rPr lang="pt-BR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</a:t>
            </a:r>
            <a:endParaRPr lang="pt-BR" sz="3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selva da memória</a:t>
            </a:r>
            <a:r>
              <a:rPr lang="pt-BR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3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ainda adormecida, sonha.</a:t>
            </a:r>
          </a:p>
        </p:txBody>
      </p:sp>
    </p:spTree>
    <p:extLst>
      <p:ext uri="{BB962C8B-B14F-4D97-AF65-F5344CB8AC3E}">
        <p14:creationId xmlns:p14="http://schemas.microsoft.com/office/powerpoint/2010/main" val="1699169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wind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571500"/>
          </a:effectLst>
        </p:spPr>
      </p:pic>
    </p:spTree>
    <p:extLst>
      <p:ext uri="{BB962C8B-B14F-4D97-AF65-F5344CB8AC3E}">
        <p14:creationId xmlns:p14="http://schemas.microsoft.com/office/powerpoint/2010/main" val="2420998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split orient="vert"/>
      </p:transition>
    </mc:Choice>
    <mc:Fallback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571500"/>
          </a:effectLst>
        </p:spPr>
      </p:pic>
    </p:spTree>
    <p:extLst>
      <p:ext uri="{BB962C8B-B14F-4D97-AF65-F5344CB8AC3E}">
        <p14:creationId xmlns:p14="http://schemas.microsoft.com/office/powerpoint/2010/main" val="1955321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gallery dir="l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351719" y="1540698"/>
            <a:ext cx="4229043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Pedestres saltam “meio fios</a:t>
            </a:r>
            <a:r>
              <a:rPr lang="pt-BR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”</a:t>
            </a:r>
            <a:endParaRPr lang="pt-BR" sz="3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penumbra da desordem</a:t>
            </a:r>
            <a:r>
              <a:rPr lang="pt-BR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3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Escombros de </a:t>
            </a:r>
            <a:r>
              <a:rPr lang="pt-BR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dúvidas</a:t>
            </a:r>
            <a:endParaRPr lang="pt-BR" sz="3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tombam à sombra do véu.</a:t>
            </a:r>
          </a:p>
        </p:txBody>
      </p:sp>
    </p:spTree>
    <p:extLst>
      <p:ext uri="{BB962C8B-B14F-4D97-AF65-F5344CB8AC3E}">
        <p14:creationId xmlns:p14="http://schemas.microsoft.com/office/powerpoint/2010/main" val="1373112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571500"/>
          </a:effectLst>
        </p:spPr>
      </p:pic>
    </p:spTree>
    <p:extLst>
      <p:ext uri="{BB962C8B-B14F-4D97-AF65-F5344CB8AC3E}">
        <p14:creationId xmlns:p14="http://schemas.microsoft.com/office/powerpoint/2010/main" val="402313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split orient="vert"/>
      </p:transition>
    </mc:Choice>
    <mc:Fallback>
      <p:transition spd="slow" advTm="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  <a:effectLst>
            <a:softEdge rad="571500"/>
          </a:effectLst>
        </p:spPr>
      </p:pic>
    </p:spTree>
    <p:extLst>
      <p:ext uri="{BB962C8B-B14F-4D97-AF65-F5344CB8AC3E}">
        <p14:creationId xmlns:p14="http://schemas.microsoft.com/office/powerpoint/2010/main" val="2012828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flip dir="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421399" y="1342417"/>
            <a:ext cx="4124847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Sentidos zombam a mente</a:t>
            </a:r>
            <a:r>
              <a:rPr lang="pt-BR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3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Olhares impacientes </a:t>
            </a:r>
            <a:r>
              <a:rPr lang="pt-BR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cortam</a:t>
            </a:r>
            <a:endParaRPr lang="pt-BR" sz="3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horizontes do </a:t>
            </a:r>
            <a:r>
              <a:rPr lang="pt-BR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tempo</a:t>
            </a:r>
            <a:endParaRPr lang="pt-BR" sz="3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agarram-se à solidão.</a:t>
            </a:r>
          </a:p>
        </p:txBody>
      </p:sp>
    </p:spTree>
    <p:extLst>
      <p:ext uri="{BB962C8B-B14F-4D97-AF65-F5344CB8AC3E}">
        <p14:creationId xmlns:p14="http://schemas.microsoft.com/office/powerpoint/2010/main" val="2833033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558800"/>
          </a:effectLst>
        </p:spPr>
      </p:pic>
    </p:spTree>
    <p:extLst>
      <p:ext uri="{BB962C8B-B14F-4D97-AF65-F5344CB8AC3E}">
        <p14:creationId xmlns:p14="http://schemas.microsoft.com/office/powerpoint/2010/main" val="24727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wedge/>
      </p:transition>
    </mc:Choice>
    <mc:Fallback>
      <p:transition spd="slow" advTm="3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571500"/>
          </a:effectLst>
        </p:spPr>
      </p:pic>
    </p:spTree>
    <p:extLst>
      <p:ext uri="{BB962C8B-B14F-4D97-AF65-F5344CB8AC3E}">
        <p14:creationId xmlns:p14="http://schemas.microsoft.com/office/powerpoint/2010/main" val="2338675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split orient="vert"/>
      </p:transition>
    </mc:Choice>
    <mc:Fallback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572895" y="1167319"/>
            <a:ext cx="3998210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o suplício insone e </a:t>
            </a:r>
            <a:r>
              <a:rPr lang="pt-BR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vil</a:t>
            </a:r>
            <a:endParaRPr lang="pt-BR" sz="3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afogando interrogações</a:t>
            </a:r>
            <a:r>
              <a:rPr lang="pt-BR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3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esmagando corações</a:t>
            </a:r>
            <a:r>
              <a:rPr lang="pt-BR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3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violando sopros vazios </a:t>
            </a:r>
            <a:r>
              <a:rPr lang="pt-BR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</a:t>
            </a:r>
            <a:endParaRPr lang="pt-BR" sz="3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atropelando ruídos vadios.</a:t>
            </a:r>
          </a:p>
        </p:txBody>
      </p:sp>
    </p:spTree>
    <p:extLst>
      <p:ext uri="{BB962C8B-B14F-4D97-AF65-F5344CB8AC3E}">
        <p14:creationId xmlns:p14="http://schemas.microsoft.com/office/powerpoint/2010/main" val="3732911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571500"/>
          </a:effectLst>
        </p:spPr>
      </p:pic>
    </p:spTree>
    <p:extLst>
      <p:ext uri="{BB962C8B-B14F-4D97-AF65-F5344CB8AC3E}">
        <p14:creationId xmlns:p14="http://schemas.microsoft.com/office/powerpoint/2010/main" val="3206282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split orient="vert"/>
      </p:transition>
    </mc:Choice>
    <mc:Fallback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571500"/>
          </a:effectLst>
        </p:spPr>
      </p:pic>
    </p:spTree>
    <p:extLst>
      <p:ext uri="{BB962C8B-B14F-4D97-AF65-F5344CB8AC3E}">
        <p14:creationId xmlns:p14="http://schemas.microsoft.com/office/powerpoint/2010/main" val="3511226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503871" y="1147863"/>
            <a:ext cx="4346062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Morno sai o dia do cochilo</a:t>
            </a:r>
            <a:r>
              <a:rPr lang="pt-BR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3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tarda o “arrebol poente</a:t>
            </a:r>
            <a:r>
              <a:rPr lang="pt-BR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”</a:t>
            </a:r>
            <a:endParaRPr lang="pt-BR" sz="3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contorce-se a ida e a  </a:t>
            </a:r>
            <a:r>
              <a:rPr lang="pt-BR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mente</a:t>
            </a:r>
            <a:endParaRPr lang="pt-BR" sz="3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estendidos </a:t>
            </a:r>
            <a:r>
              <a:rPr lang="pt-BR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braços</a:t>
            </a:r>
            <a:endParaRPr lang="pt-BR" sz="3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acenam a despedida...</a:t>
            </a:r>
          </a:p>
        </p:txBody>
      </p:sp>
    </p:spTree>
    <p:extLst>
      <p:ext uri="{BB962C8B-B14F-4D97-AF65-F5344CB8AC3E}">
        <p14:creationId xmlns:p14="http://schemas.microsoft.com/office/powerpoint/2010/main" val="2558187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571500"/>
          </a:effectLst>
        </p:spPr>
      </p:pic>
    </p:spTree>
    <p:extLst>
      <p:ext uri="{BB962C8B-B14F-4D97-AF65-F5344CB8AC3E}">
        <p14:creationId xmlns:p14="http://schemas.microsoft.com/office/powerpoint/2010/main" val="3047824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 isContent="1" isInverted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571500"/>
          </a:effectLst>
        </p:spPr>
      </p:pic>
    </p:spTree>
    <p:extLst>
      <p:ext uri="{BB962C8B-B14F-4D97-AF65-F5344CB8AC3E}">
        <p14:creationId xmlns:p14="http://schemas.microsoft.com/office/powerpoint/2010/main" val="410674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split orient="vert"/>
      </p:transition>
    </mc:Choice>
    <mc:Fallback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635412" y="802035"/>
            <a:ext cx="3873175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Velejam pensamentos</a:t>
            </a:r>
            <a:r>
              <a:rPr lang="pt-BR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3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“gondolando” entre cílios</a:t>
            </a:r>
            <a:r>
              <a:rPr lang="pt-BR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3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 lançar do “arco íris</a:t>
            </a:r>
            <a:r>
              <a:rPr lang="pt-BR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”</a:t>
            </a:r>
            <a:endParaRPr lang="pt-BR" sz="3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 gozo da retina</a:t>
            </a:r>
            <a:r>
              <a:rPr lang="pt-BR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3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Então</a:t>
            </a:r>
            <a:r>
              <a:rPr lang="pt-BR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3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lágrima da saudade</a:t>
            </a:r>
            <a:r>
              <a:rPr lang="pt-BR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3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rasga trilha cristalina.</a:t>
            </a:r>
          </a:p>
        </p:txBody>
      </p:sp>
    </p:spTree>
    <p:extLst>
      <p:ext uri="{BB962C8B-B14F-4D97-AF65-F5344CB8AC3E}">
        <p14:creationId xmlns:p14="http://schemas.microsoft.com/office/powerpoint/2010/main" val="1701563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circle/>
      </p:transition>
    </mc:Choice>
    <mc:Fallback>
      <p:transition spd="slow" advTm="1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571500"/>
          </a:effectLst>
        </p:spPr>
      </p:pic>
    </p:spTree>
    <p:extLst>
      <p:ext uri="{BB962C8B-B14F-4D97-AF65-F5344CB8AC3E}">
        <p14:creationId xmlns:p14="http://schemas.microsoft.com/office/powerpoint/2010/main" val="824355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72" y="73572"/>
            <a:ext cx="9070428" cy="5069928"/>
          </a:xfrm>
          <a:prstGeom prst="rect">
            <a:avLst/>
          </a:prstGeom>
          <a:effectLst>
            <a:softEdge rad="571500"/>
          </a:effectLst>
        </p:spPr>
      </p:pic>
    </p:spTree>
    <p:extLst>
      <p:ext uri="{BB962C8B-B14F-4D97-AF65-F5344CB8AC3E}">
        <p14:creationId xmlns:p14="http://schemas.microsoft.com/office/powerpoint/2010/main" val="759531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split orient="vert"/>
      </p:transition>
    </mc:Choice>
    <mc:Fallback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536970" y="418290"/>
            <a:ext cx="6245157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São vestígios espalmados</a:t>
            </a:r>
            <a:r>
              <a:rPr lang="pt-BR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3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desfraldando o passado</a:t>
            </a:r>
            <a:r>
              <a:rPr lang="pt-BR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3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negrume da madrugada</a:t>
            </a:r>
            <a:r>
              <a:rPr lang="pt-BR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3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qual canto da véspera</a:t>
            </a:r>
            <a:r>
              <a:rPr lang="pt-BR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3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cingindo e arfando, sonhos</a:t>
            </a:r>
            <a:r>
              <a:rPr lang="pt-BR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3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Sonhos</a:t>
            </a:r>
            <a:r>
              <a:rPr lang="pt-BR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?</a:t>
            </a:r>
            <a:endParaRPr lang="pt-BR" sz="3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Serão sempre</a:t>
            </a:r>
            <a:r>
              <a:rPr lang="pt-BR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</a:t>
            </a:r>
            <a:endParaRPr lang="pt-BR" sz="3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Vestígios do </a:t>
            </a:r>
            <a:r>
              <a:rPr lang="pt-BR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Delírio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1456441" y="4245882"/>
            <a:ext cx="203613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Ilka </a:t>
            </a:r>
            <a:r>
              <a:rPr lang="pt-BR" sz="20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Bosse</a:t>
            </a:r>
            <a:endParaRPr lang="pt-BR" sz="20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Bailarina das Letras</a:t>
            </a:r>
            <a:endParaRPr lang="pt-BR" sz="2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4534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:circle/>
      </p:transition>
    </mc:Choice>
    <mc:Fallback>
      <p:transition spd="slow" advTm="1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2305868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 isContent="1" isInverted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520700"/>
          </a:effectLst>
        </p:spPr>
      </p:pic>
    </p:spTree>
    <p:extLst>
      <p:ext uri="{BB962C8B-B14F-4D97-AF65-F5344CB8AC3E}">
        <p14:creationId xmlns:p14="http://schemas.microsoft.com/office/powerpoint/2010/main" val="1413799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split orient="vert"/>
      </p:transition>
    </mc:Choice>
    <mc:Fallback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-68094" y="97277"/>
            <a:ext cx="3686783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Pensamento</a:t>
            </a:r>
            <a:r>
              <a:rPr lang="pt-BR" sz="3600" b="1" i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endParaRPr lang="pt-BR" sz="3600" b="1" i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Cabelos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 vento,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olhos ao horizonte,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alma 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flutuante entre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  flores,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"EGO" nas alturas,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pensamento disperso,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sorriso entre dentes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o perfume?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 planando com a brisa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pelos jardins!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Assim me vejo agora...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</p:txBody>
      </p:sp>
      <p:sp>
        <p:nvSpPr>
          <p:cNvPr id="6" name="Retângulo 5"/>
          <p:cNvSpPr/>
          <p:nvPr/>
        </p:nvSpPr>
        <p:spPr>
          <a:xfrm rot="2885544">
            <a:off x="3194737" y="1849543"/>
            <a:ext cx="3553995" cy="144441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Ilka </a:t>
            </a:r>
            <a:r>
              <a:rPr lang="pt-BR" sz="5400" b="1" cap="none" spc="0" dirty="0" err="1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Bosse</a:t>
            </a:r>
            <a:endParaRPr lang="pt-BR" sz="5400" b="1" cap="none" spc="0" dirty="0" smtClean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pt-BR" sz="5400" b="1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Bailarina das Letras</a:t>
            </a:r>
            <a:endParaRPr lang="pt-BR" sz="5400" b="1" cap="none" spc="0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7080" y="988628"/>
            <a:ext cx="3116920" cy="4154872"/>
          </a:xfrm>
          <a:prstGeom prst="rect">
            <a:avLst/>
          </a:prstGeom>
          <a:effectLst>
            <a:softEdge rad="939800"/>
          </a:effectLst>
        </p:spPr>
      </p:pic>
    </p:spTree>
    <p:extLst>
      <p:ext uri="{BB962C8B-B14F-4D97-AF65-F5344CB8AC3E}">
        <p14:creationId xmlns:p14="http://schemas.microsoft.com/office/powerpoint/2010/main" val="368633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8000">
        <p14:prism isContent="1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1011562" y="3433046"/>
            <a:ext cx="2937985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oubleWave1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Brush Script MT" panose="03060802040406070304" pitchFamily="66" charset="0"/>
              </a:rPr>
              <a:t>Ilka </a:t>
            </a:r>
            <a:r>
              <a:rPr lang="pt-BR" sz="5400" b="1" cap="none" spc="0" dirty="0" err="1" smtClean="0">
                <a:ln w="0"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Brush Script MT" panose="03060802040406070304" pitchFamily="66" charset="0"/>
              </a:rPr>
              <a:t>Bosse</a:t>
            </a:r>
            <a:endParaRPr lang="pt-BR" sz="5400" b="1" cap="none" spc="0" dirty="0">
              <a:ln w="0"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Brush Script MT" panose="03060802040406070304" pitchFamily="66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5117063" y="836579"/>
            <a:ext cx="3696197" cy="109761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2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Cléo </a:t>
            </a:r>
            <a:r>
              <a:rPr lang="pt-BR" sz="5400" b="1" cap="none" spc="0" dirty="0" err="1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Menegatt</a:t>
            </a:r>
            <a:endParaRPr lang="pt-BR" sz="5400" b="1" cap="none" spc="0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7653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an dir="u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4012831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0" y="463480"/>
            <a:ext cx="6364242" cy="42165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Ilka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Bosse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“Bailarina das Letras”</a:t>
            </a: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Oliver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Shanti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Listening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The  Heart</a:t>
            </a:r>
          </a:p>
          <a:p>
            <a:pPr algn="ctr"/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000" b="1" dirty="0" err="1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000" b="1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400" b="1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1400" b="1" dirty="0">
              <a:solidFill>
                <a:srgbClr val="9966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0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87060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drape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152</TotalTime>
  <Words>278</Words>
  <Application>Microsoft Office PowerPoint</Application>
  <PresentationFormat>Apresentação na tela (16:9)</PresentationFormat>
  <Paragraphs>72</Paragraphs>
  <Slides>27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27</vt:i4>
      </vt:variant>
    </vt:vector>
  </HeadingPairs>
  <TitlesOfParts>
    <vt:vector size="33" baseType="lpstr">
      <vt:lpstr>Arial</vt:lpstr>
      <vt:lpstr>Brush Script MT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15</cp:revision>
  <dcterms:created xsi:type="dcterms:W3CDTF">2018-06-05T14:53:05Z</dcterms:created>
  <dcterms:modified xsi:type="dcterms:W3CDTF">2018-06-05T19:35:16Z</dcterms:modified>
</cp:coreProperties>
</file>