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5" r:id="rId6"/>
    <p:sldId id="260" r:id="rId7"/>
    <p:sldId id="266" r:id="rId8"/>
    <p:sldId id="261" r:id="rId9"/>
    <p:sldId id="267" r:id="rId10"/>
    <p:sldId id="262" r:id="rId11"/>
    <p:sldId id="268" r:id="rId12"/>
    <p:sldId id="258" r:id="rId13"/>
    <p:sldId id="269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7742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51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779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323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08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375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819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7713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818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398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2716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6BF2E-F4CA-455C-B635-357D6DFCE3D2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FDF84-8826-42CC-863B-2D156B2194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166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2 Twilight">
            <a:hlinkClick r:id="" action="ppaction://media"/>
            <a:extLst>
              <a:ext uri="{FF2B5EF4-FFF2-40B4-BE49-F238E27FC236}">
                <a16:creationId xmlns:a16="http://schemas.microsoft.com/office/drawing/2014/main" id="{8F2842A7-A4E2-865B-EC5C-56CBAE6ADC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3723" y="280738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13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0FACC3-BD2D-E165-19F5-CE41DB02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7512A27-217B-555D-4042-AF5EE358F293}"/>
              </a:ext>
            </a:extLst>
          </p:cNvPr>
          <p:cNvSpPr/>
          <p:nvPr/>
        </p:nvSpPr>
        <p:spPr>
          <a:xfrm>
            <a:off x="1959573" y="1350499"/>
            <a:ext cx="6312229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Belo Saber Namorar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24F9E84-0D04-05A7-E352-440FE3687140}"/>
              </a:ext>
            </a:extLst>
          </p:cNvPr>
          <p:cNvSpPr/>
          <p:nvPr/>
        </p:nvSpPr>
        <p:spPr>
          <a:xfrm>
            <a:off x="2763103" y="2742713"/>
            <a:ext cx="5137112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Ceccon Perazzo</a:t>
            </a:r>
          </a:p>
        </p:txBody>
      </p:sp>
    </p:spTree>
    <p:extLst>
      <p:ext uri="{BB962C8B-B14F-4D97-AF65-F5344CB8AC3E}">
        <p14:creationId xmlns:p14="http://schemas.microsoft.com/office/powerpoint/2010/main" val="2615392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85AEDCC-F44F-8BBA-688C-0FCF4B4640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r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0FACC3-BD2D-E165-19F5-CE41DB02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C4B55BF-E437-C260-4097-276458A00245}"/>
              </a:ext>
            </a:extLst>
          </p:cNvPr>
          <p:cNvSpPr txBox="1"/>
          <p:nvPr/>
        </p:nvSpPr>
        <p:spPr>
          <a:xfrm rot="21425291">
            <a:off x="1990568" y="1381159"/>
            <a:ext cx="5852179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Belo saber namorar uma vida inteira,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Ofertando amor, ternura, carícia, emoção,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pitada de paixão, doce e fagueira,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doses certas de erotismo e atração,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Cortejando com cobiça a inspiração...</a:t>
            </a:r>
          </a:p>
        </p:txBody>
      </p:sp>
    </p:spTree>
    <p:extLst>
      <p:ext uri="{BB962C8B-B14F-4D97-AF65-F5344CB8AC3E}">
        <p14:creationId xmlns:p14="http://schemas.microsoft.com/office/powerpoint/2010/main" val="70581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ripple/>
      </p:transition>
    </mc:Choice>
    <mc:Fallback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1C11E48-4AED-80B5-7FBF-216CB8A88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3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allery dir="r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0FACC3-BD2D-E165-19F5-CE41DB02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76DFF0A-E759-B2C0-D58B-305B28245908}"/>
              </a:ext>
            </a:extLst>
          </p:cNvPr>
          <p:cNvSpPr txBox="1"/>
          <p:nvPr/>
        </p:nvSpPr>
        <p:spPr>
          <a:xfrm rot="21447016">
            <a:off x="2145600" y="1441382"/>
            <a:ext cx="571977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Namorar sem muita euforia,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não durar tão pouco a alegria,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sorriso, a cantiga, o carinho,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 aconchego, a poesia...</a:t>
            </a:r>
          </a:p>
        </p:txBody>
      </p:sp>
    </p:spTree>
    <p:extLst>
      <p:ext uri="{BB962C8B-B14F-4D97-AF65-F5344CB8AC3E}">
        <p14:creationId xmlns:p14="http://schemas.microsoft.com/office/powerpoint/2010/main" val="312115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circle/>
      </p:transition>
    </mc:Choice>
    <mc:Fallback>
      <p:transition spd="slow" advTm="8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5B99D2E-3D05-B297-A57C-090E31D8A8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22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0FACC3-BD2D-E165-19F5-CE41DB02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2B0BC7-ECA5-892B-286C-2108088735EA}"/>
              </a:ext>
            </a:extLst>
          </p:cNvPr>
          <p:cNvSpPr txBox="1"/>
          <p:nvPr/>
        </p:nvSpPr>
        <p:spPr>
          <a:xfrm rot="21417779">
            <a:off x="1849411" y="1209839"/>
            <a:ext cx="5971507" cy="272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Namorar,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pousar doçura com perseverança,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transformar em crescimento a aliança,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moldar com intuição a esperança,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conduzir com lealdade a confiança,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perdoar feito criança...</a:t>
            </a:r>
          </a:p>
        </p:txBody>
      </p:sp>
    </p:spTree>
    <p:extLst>
      <p:ext uri="{BB962C8B-B14F-4D97-AF65-F5344CB8AC3E}">
        <p14:creationId xmlns:p14="http://schemas.microsoft.com/office/powerpoint/2010/main" val="64219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ircle/>
      </p:transition>
    </mc:Choice>
    <mc:Fallback>
      <p:transition spd="slow" advTm="14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358DC48-9B5D-0CD7-1F78-DD57B3A615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2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0FACC3-BD2D-E165-19F5-CE41DB02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2370688-65BD-05C4-879D-CC1B229551A4}"/>
              </a:ext>
            </a:extLst>
          </p:cNvPr>
          <p:cNvSpPr txBox="1"/>
          <p:nvPr/>
        </p:nvSpPr>
        <p:spPr>
          <a:xfrm rot="21447331">
            <a:off x="1809675" y="932841"/>
            <a:ext cx="5988884" cy="32778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belo saber namorar,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a núpcia do sol e da lua,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meiguice fremente,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Abençoando as diferenças,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Saudando a ressurreição adolescente...</a:t>
            </a:r>
          </a:p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25/05/2008</a:t>
            </a:r>
          </a:p>
        </p:txBody>
      </p:sp>
    </p:spTree>
    <p:extLst>
      <p:ext uri="{BB962C8B-B14F-4D97-AF65-F5344CB8AC3E}">
        <p14:creationId xmlns:p14="http://schemas.microsoft.com/office/powerpoint/2010/main" val="236184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circle/>
      </p:transition>
    </mc:Choice>
    <mc:Fallback>
      <p:transition spd="slow" advTm="9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1F7F186-9A89-FEF2-9DA1-2D620BFCC4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7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78D57E0-8F24-B4D9-405D-1BCE1D626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7683BA-8A35-65B4-AA4C-29F241B3BF8E}"/>
              </a:ext>
            </a:extLst>
          </p:cNvPr>
          <p:cNvSpPr txBox="1"/>
          <p:nvPr/>
        </p:nvSpPr>
        <p:spPr>
          <a:xfrm>
            <a:off x="348175" y="4536831"/>
            <a:ext cx="37568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Ceccon Perazzo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5A9CFA6-64BC-91A9-D1B7-4CAECC94E4DF}"/>
              </a:ext>
            </a:extLst>
          </p:cNvPr>
          <p:cNvSpPr txBox="1"/>
          <p:nvPr/>
        </p:nvSpPr>
        <p:spPr>
          <a:xfrm>
            <a:off x="5940084" y="4586585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6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73CCF1-D68B-9917-F0B2-1E7A91FB4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BAE7DFA-0DA5-5369-BF77-3787A3A04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37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20FACC3-BD2D-E165-19F5-CE41DB02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C6651F-952D-CDC9-0148-3309E846FC33}"/>
              </a:ext>
            </a:extLst>
          </p:cNvPr>
          <p:cNvSpPr txBox="1"/>
          <p:nvPr/>
        </p:nvSpPr>
        <p:spPr>
          <a:xfrm rot="21438107">
            <a:off x="2218862" y="932313"/>
            <a:ext cx="5000536" cy="35721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Ceccon Perazzo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Música:Twilight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8482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push dir="u"/>
      </p:transition>
    </mc:Choice>
    <mc:Fallback>
      <p:transition spd="slow" advTm="15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93</TotalTime>
  <Words>188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2024-01-22T00:26:19Z</dcterms:created>
  <dcterms:modified xsi:type="dcterms:W3CDTF">2024-02-17T23:03:37Z</dcterms:modified>
</cp:coreProperties>
</file>