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7" r:id="rId6"/>
    <p:sldId id="261" r:id="rId7"/>
    <p:sldId id="268" r:id="rId8"/>
    <p:sldId id="262" r:id="rId9"/>
    <p:sldId id="269" r:id="rId10"/>
    <p:sldId id="263" r:id="rId11"/>
    <p:sldId id="270" r:id="rId12"/>
    <p:sldId id="264" r:id="rId13"/>
    <p:sldId id="271" r:id="rId14"/>
    <p:sldId id="258" r:id="rId15"/>
    <p:sldId id="272" r:id="rId16"/>
    <p:sldId id="265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1045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944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476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4372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5855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3876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5035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5225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9021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4124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2271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5E5BC-4BB8-482C-9DF5-FEA9936BBF66}" type="datetimeFigureOut">
              <a:rPr lang="pt-BR" smtClean="0"/>
              <a:t>20/01/2024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23697-5FDE-4016-A3EE-84D46F3639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4317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AE1F6B-5219-98F5-7FF9-7E8D7B1829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7-Sleepy Shores - Estudios Talkback">
            <a:hlinkClick r:id="" action="ppaction://media"/>
            <a:extLst>
              <a:ext uri="{FF2B5EF4-FFF2-40B4-BE49-F238E27FC236}">
                <a16:creationId xmlns:a16="http://schemas.microsoft.com/office/drawing/2014/main" id="{CBFED8B1-2C28-42F0-9009-EBE12510EF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5618" y="2502176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0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BDBFF-A5C7-DB37-D663-76F2A7542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217523B-6326-9762-622F-AD49A29943C9}"/>
              </a:ext>
            </a:extLst>
          </p:cNvPr>
          <p:cNvSpPr/>
          <p:nvPr/>
        </p:nvSpPr>
        <p:spPr>
          <a:xfrm>
            <a:off x="2495082" y="1191832"/>
            <a:ext cx="5167633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rgbClr val="FF5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Inexorável Vontade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4F7C66E-A1FB-7D02-3F05-0C2BCC51820A}"/>
              </a:ext>
            </a:extLst>
          </p:cNvPr>
          <p:cNvSpPr/>
          <p:nvPr/>
        </p:nvSpPr>
        <p:spPr>
          <a:xfrm>
            <a:off x="3261432" y="2868412"/>
            <a:ext cx="315785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5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Nilson Barros</a:t>
            </a:r>
          </a:p>
        </p:txBody>
      </p:sp>
    </p:spTree>
    <p:extLst>
      <p:ext uri="{BB962C8B-B14F-4D97-AF65-F5344CB8AC3E}">
        <p14:creationId xmlns:p14="http://schemas.microsoft.com/office/powerpoint/2010/main" val="3829610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AE1F6B-5219-98F5-7FF9-7E8D7B182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03B56B0-4C7F-B85E-2414-D227C61333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63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BDBFF-A5C7-DB37-D663-76F2A7542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A50484A-3BFD-516F-2738-98820764A751}"/>
              </a:ext>
            </a:extLst>
          </p:cNvPr>
          <p:cNvSpPr txBox="1"/>
          <p:nvPr/>
        </p:nvSpPr>
        <p:spPr>
          <a:xfrm>
            <a:off x="2468854" y="586409"/>
            <a:ext cx="4998228" cy="32778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Feito pétalas de flores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perfumadas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Algumas como espinhos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doces cravos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Sólido vinho que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embriaga o coração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Cânticos dos misteriosos deuses </a:t>
            </a:r>
          </a:p>
        </p:txBody>
      </p:sp>
    </p:spTree>
    <p:extLst>
      <p:ext uri="{BB962C8B-B14F-4D97-AF65-F5344CB8AC3E}">
        <p14:creationId xmlns:p14="http://schemas.microsoft.com/office/powerpoint/2010/main" val="3837960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AE1F6B-5219-98F5-7FF9-7E8D7B182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BB025C5-40A6-74E2-86FF-870F66A639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59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BDBFF-A5C7-DB37-D663-76F2A7542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932C6BE-AAEE-32E9-ADC6-7ED5E7EC1178}"/>
              </a:ext>
            </a:extLst>
          </p:cNvPr>
          <p:cNvSpPr txBox="1"/>
          <p:nvPr/>
        </p:nvSpPr>
        <p:spPr>
          <a:xfrm>
            <a:off x="2904034" y="129209"/>
            <a:ext cx="450475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Luz que ilumina o âmago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com valor e amor.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Palavras simples que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acalma és tu mulher,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abraço do absoluto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êxtase e ápices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Fogo que não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queima mas que aquece.</a:t>
            </a:r>
          </a:p>
        </p:txBody>
      </p:sp>
    </p:spTree>
    <p:extLst>
      <p:ext uri="{BB962C8B-B14F-4D97-AF65-F5344CB8AC3E}">
        <p14:creationId xmlns:p14="http://schemas.microsoft.com/office/powerpoint/2010/main" val="2872017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AE1F6B-5219-98F5-7FF9-7E8D7B182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113C528-2688-C56B-0462-B17FF45C08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28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BDBFF-A5C7-DB37-D663-76F2A7542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3F23D65-4CA0-6AFE-4B7D-69C1F9E71F8D}"/>
              </a:ext>
            </a:extLst>
          </p:cNvPr>
          <p:cNvSpPr txBox="1"/>
          <p:nvPr/>
        </p:nvSpPr>
        <p:spPr>
          <a:xfrm>
            <a:off x="2570920" y="556592"/>
            <a:ext cx="5128135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elo além do infinito paraíso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Mulher de magnitude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arte e caráter,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dimensão do prazer 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ternura para o homem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universo complexo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mais irresistível</a:t>
            </a:r>
          </a:p>
        </p:txBody>
      </p:sp>
    </p:spTree>
    <p:extLst>
      <p:ext uri="{BB962C8B-B14F-4D97-AF65-F5344CB8AC3E}">
        <p14:creationId xmlns:p14="http://schemas.microsoft.com/office/powerpoint/2010/main" val="248737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AE1F6B-5219-98F5-7FF9-7E8D7B182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F3473B0-0ADC-DB82-BFB2-429F2FA3B6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320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/>
      </p:transition>
    </mc:Choice>
    <mc:Fallback>
      <p:transition spd="slow" advTm="2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BDBFF-A5C7-DB37-D663-76F2A7542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909CFE-A55D-1A91-1EE0-1327992A9A26}"/>
              </a:ext>
            </a:extLst>
          </p:cNvPr>
          <p:cNvSpPr txBox="1"/>
          <p:nvPr/>
        </p:nvSpPr>
        <p:spPr>
          <a:xfrm>
            <a:off x="2357451" y="993913"/>
            <a:ext cx="5560882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mulher em todas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áreas fabulosa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mãe o doce e eterno amor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filha a  dádiva de vida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esposa a  metade perfeita </a:t>
            </a:r>
          </a:p>
        </p:txBody>
      </p:sp>
    </p:spTree>
    <p:extLst>
      <p:ext uri="{BB962C8B-B14F-4D97-AF65-F5344CB8AC3E}">
        <p14:creationId xmlns:p14="http://schemas.microsoft.com/office/powerpoint/2010/main" val="347040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AE1F6B-5219-98F5-7FF9-7E8D7B182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ABE9000-A241-C2CB-BD75-C848519543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913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newsflash/>
      </p:transition>
    </mc:Choice>
    <mc:Fallback>
      <p:transition spd="slow" advTm="2000">
        <p:newsfla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BDBFF-A5C7-DB37-D663-76F2A7542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2553635-843C-431E-08F8-27A02879E99F}"/>
              </a:ext>
            </a:extLst>
          </p:cNvPr>
          <p:cNvSpPr txBox="1"/>
          <p:nvPr/>
        </p:nvSpPr>
        <p:spPr>
          <a:xfrm>
            <a:off x="2412718" y="1133061"/>
            <a:ext cx="5418471" cy="34624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sólido fragmento perfumado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sólido desejo e amor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chave perfeita do homem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algo de dentro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que está fora.</a:t>
            </a:r>
          </a:p>
          <a:p>
            <a:pPr algn="ctr"/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08/03/2019</a:t>
            </a:r>
          </a:p>
        </p:txBody>
      </p:sp>
    </p:spTree>
    <p:extLst>
      <p:ext uri="{BB962C8B-B14F-4D97-AF65-F5344CB8AC3E}">
        <p14:creationId xmlns:p14="http://schemas.microsoft.com/office/powerpoint/2010/main" val="70741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AE1F6B-5219-98F5-7FF9-7E8D7B182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95A00D7-0BB7-A0F1-A2EB-599F9BBE5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728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605E7AB-B0CF-CC66-A46B-63EBBA3C4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EAB0C0E-2C1C-A1B6-D72B-55270451DD88}"/>
              </a:ext>
            </a:extLst>
          </p:cNvPr>
          <p:cNvSpPr txBox="1"/>
          <p:nvPr/>
        </p:nvSpPr>
        <p:spPr>
          <a:xfrm>
            <a:off x="1620078" y="4532243"/>
            <a:ext cx="242181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Nilson Barros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557127C-C165-C9A4-DBDD-8E41639DEFB7}"/>
              </a:ext>
            </a:extLst>
          </p:cNvPr>
          <p:cNvSpPr txBox="1"/>
          <p:nvPr/>
        </p:nvSpPr>
        <p:spPr>
          <a:xfrm>
            <a:off x="5615807" y="4532243"/>
            <a:ext cx="23823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76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AE1F6B-5219-98F5-7FF9-7E8D7B182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D78E386-8159-4CDB-B3E4-14A3B0EB71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10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FBDBFF-A5C7-DB37-D663-76F2A7542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63DDF31-71F4-2FE1-F829-5F35AED1FD9C}"/>
              </a:ext>
            </a:extLst>
          </p:cNvPr>
          <p:cNvSpPr txBox="1"/>
          <p:nvPr/>
        </p:nvSpPr>
        <p:spPr>
          <a:xfrm>
            <a:off x="2636918" y="556592"/>
            <a:ext cx="500053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anose="020B0502040204020203" pitchFamily="34" charset="0"/>
              </a:rPr>
              <a:t>Nilson Barros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Sleepy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Shores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Instrumental</a:t>
            </a:r>
          </a:p>
          <a:p>
            <a:pPr algn="ctr"/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 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89838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0000">
        <p15:prstTrans prst="wind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119</TotalTime>
  <Words>190</Words>
  <Application>Microsoft Office PowerPoint</Application>
  <PresentationFormat>Apresentação na tela (16:9)</PresentationFormat>
  <Paragraphs>48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Bahnschrift Condensed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2023-12-23T17:40:03Z</dcterms:created>
  <dcterms:modified xsi:type="dcterms:W3CDTF">2024-01-20T21:16:03Z</dcterms:modified>
</cp:coreProperties>
</file>