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62" r:id="rId4"/>
    <p:sldId id="271" r:id="rId5"/>
    <p:sldId id="265" r:id="rId6"/>
    <p:sldId id="272" r:id="rId7"/>
    <p:sldId id="268" r:id="rId8"/>
    <p:sldId id="273" r:id="rId9"/>
    <p:sldId id="267" r:id="rId10"/>
    <p:sldId id="274" r:id="rId11"/>
    <p:sldId id="266" r:id="rId12"/>
    <p:sldId id="275" r:id="rId13"/>
    <p:sldId id="259" r:id="rId14"/>
    <p:sldId id="276" r:id="rId15"/>
    <p:sldId id="269" r:id="rId16"/>
    <p:sldId id="257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351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40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98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34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51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369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069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323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3649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060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780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EBE5D-4142-402C-BA37-235223FDBB0C}" type="datetimeFigureOut">
              <a:rPr lang="pt-BR" smtClean="0"/>
              <a:t>18/12/2018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4E6B-7275-4C77-993A-E6AB74ABBA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889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Silent Night - Gheorge Zamfir - Flauta de P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442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13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flythrough dir="out" hasBounce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88340" y="1648420"/>
            <a:ext cx="3453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Natal Chegando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122946" y="2882329"/>
            <a:ext cx="3184108" cy="9752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500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37474" y="1994169"/>
            <a:ext cx="466666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felicidade invade o meu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peito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Volta-me a essência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perfume das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tudo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permaneça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desse mesmo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jeito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Realçando 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beleza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nuança das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88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3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15050" y="1945532"/>
            <a:ext cx="41392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Entes queridos me beijando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dias, todas 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noites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filhos e netos me abraçando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Durmo sossegado, nada de tresnoites</a:t>
            </a:r>
          </a:p>
        </p:txBody>
      </p:sp>
    </p:spTree>
    <p:extLst>
      <p:ext uri="{BB962C8B-B14F-4D97-AF65-F5344CB8AC3E}">
        <p14:creationId xmlns:p14="http://schemas.microsoft.com/office/powerpoint/2010/main" val="281647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0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4926" y="2120630"/>
            <a:ext cx="45320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é bela a vida, quando bem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vivida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a contento, nada 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reclamar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completa felicidade tenho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guarida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todos tenho vontade de ajudar</a:t>
            </a:r>
          </a:p>
        </p:txBody>
      </p:sp>
    </p:spTree>
    <p:extLst>
      <p:ext uri="{BB962C8B-B14F-4D97-AF65-F5344CB8AC3E}">
        <p14:creationId xmlns:p14="http://schemas.microsoft.com/office/powerpoint/2010/main" val="84067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6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lu"/>
      </p:transition>
    </mc:Choice>
    <mc:Fallback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43431" y="2042809"/>
            <a:ext cx="40222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seja a proximidade do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Natal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Temos um aniversário 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comemorar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me parece bem, nada vai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mal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estamos Jesus a nos esperar</a:t>
            </a:r>
          </a:p>
        </p:txBody>
      </p:sp>
    </p:spTree>
    <p:extLst>
      <p:ext uri="{BB962C8B-B14F-4D97-AF65-F5344CB8AC3E}">
        <p14:creationId xmlns:p14="http://schemas.microsoft.com/office/powerpoint/2010/main" val="185819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8167"/>
            <a:ext cx="6157609" cy="5311667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10792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17147" y="2091447"/>
            <a:ext cx="4552849" cy="19851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aguardamos em nosso humilde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recinto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Queremos abraçá-lo neste dia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25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Serás o nosso Principal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Convidado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todo o sempre eternamente amado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926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78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08489" y="1974715"/>
            <a:ext cx="41440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lá de cima Deus vai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humanidade unida 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festejar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homenagens ao seu Filho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jamais por nós será Esquecido.</a:t>
            </a:r>
          </a:p>
        </p:txBody>
      </p:sp>
    </p:spTree>
    <p:extLst>
      <p:ext uri="{BB962C8B-B14F-4D97-AF65-F5344CB8AC3E}">
        <p14:creationId xmlns:p14="http://schemas.microsoft.com/office/powerpoint/2010/main" val="296006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75506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1357512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5262">
            <a:off x="371738" y="456352"/>
            <a:ext cx="2942290" cy="2989865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6526">
            <a:off x="5761145" y="252385"/>
            <a:ext cx="3067543" cy="3397796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655" y="277996"/>
            <a:ext cx="3271345" cy="3472355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3654963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fallOve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57046" y="836579"/>
            <a:ext cx="26869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18155" y="2692316"/>
            <a:ext cx="54777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 (O Poeta Descalço)</a:t>
            </a:r>
          </a:p>
          <a:p>
            <a:pPr algn="ctr"/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Música:Silent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Night-Gheorge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Zamfir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(Flauta de Pan)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2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8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202</Words>
  <Application>Microsoft Office PowerPoint</Application>
  <PresentationFormat>Apresentação na tela (16:9)</PresentationFormat>
  <Paragraphs>40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2018-12-14T13:08:31Z</dcterms:created>
  <dcterms:modified xsi:type="dcterms:W3CDTF">2018-12-18T20:46:21Z</dcterms:modified>
</cp:coreProperties>
</file>