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5" r:id="rId8"/>
    <p:sldId id="266" r:id="rId9"/>
    <p:sldId id="267" r:id="rId10"/>
    <p:sldId id="264" r:id="rId11"/>
    <p:sldId id="258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7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861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410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88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274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5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834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22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13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920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194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659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00">
            <a:alpha val="1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9FDAC-0FE7-42CF-B4C0-BB416674BF94}" type="datetimeFigureOut">
              <a:rPr lang="pt-BR" smtClean="0"/>
              <a:t>15/08/2019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5A7FC-778E-4516-B8CA-4E8906F3B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2533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CARTAS DE AMOR">
            <a:hlinkClick r:id="" action="ppaction://media"/>
            <a:extLst>
              <a:ext uri="{FF2B5EF4-FFF2-40B4-BE49-F238E27FC236}">
                <a16:creationId xmlns="" xmlns:a16="http://schemas.microsoft.com/office/drawing/2014/main" id="{B95E1477-C0EB-4193-B2DD-1DCD252ACF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74234" y="23450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97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414512" y="1234595"/>
            <a:ext cx="4626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33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Cartas de Amor</a:t>
            </a:r>
          </a:p>
        </p:txBody>
      </p:sp>
      <p:sp>
        <p:nvSpPr>
          <p:cNvPr id="3" name="Retângulo 2"/>
          <p:cNvSpPr/>
          <p:nvPr/>
        </p:nvSpPr>
        <p:spPr>
          <a:xfrm>
            <a:off x="2845184" y="3009085"/>
            <a:ext cx="3764921" cy="7668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33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Paulo </a:t>
            </a:r>
            <a:r>
              <a:rPr lang="pt-BR" sz="5400" b="1" cap="none" spc="0" dirty="0" err="1">
                <a:ln>
                  <a:solidFill>
                    <a:srgbClr val="9933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R.S.Franco</a:t>
            </a:r>
            <a:endParaRPr lang="pt-BR" sz="5400" b="1" cap="none" spc="0" dirty="0">
              <a:ln>
                <a:solidFill>
                  <a:srgbClr val="9933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402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091" y="437743"/>
            <a:ext cx="3296461" cy="426071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CA4FF119-EA0A-44E9-8493-CB48E5B699B0}"/>
              </a:ext>
            </a:extLst>
          </p:cNvPr>
          <p:cNvSpPr/>
          <p:nvPr/>
        </p:nvSpPr>
        <p:spPr>
          <a:xfrm>
            <a:off x="2961934" y="2091046"/>
            <a:ext cx="57137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ial" panose="020B0604020202020204" pitchFamily="34" charset="0"/>
              </a:rPr>
              <a:t>As nossas cartas de amor,</a:t>
            </a:r>
          </a:p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ial" panose="020B0604020202020204" pitchFamily="34" charset="0"/>
              </a:rPr>
              <a:t>do amor maior que eu vivi,</a:t>
            </a:r>
          </a:p>
        </p:txBody>
      </p:sp>
    </p:spTree>
    <p:extLst>
      <p:ext uri="{BB962C8B-B14F-4D97-AF65-F5344CB8AC3E}">
        <p14:creationId xmlns:p14="http://schemas.microsoft.com/office/powerpoint/2010/main" val="218251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52" y="359035"/>
            <a:ext cx="2381250" cy="27042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352" y="2131250"/>
            <a:ext cx="2383743" cy="270685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="" xmlns:a16="http://schemas.microsoft.com/office/drawing/2014/main" id="{1F6EA4C6-1525-4C2D-8B63-91027D88F1EA}"/>
              </a:ext>
            </a:extLst>
          </p:cNvPr>
          <p:cNvSpPr/>
          <p:nvPr/>
        </p:nvSpPr>
        <p:spPr>
          <a:xfrm>
            <a:off x="3614907" y="213125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quero sempre reler,</a:t>
            </a:r>
          </a:p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ter um pouco você aqui.</a:t>
            </a:r>
          </a:p>
        </p:txBody>
      </p:sp>
    </p:spTree>
    <p:extLst>
      <p:ext uri="{BB962C8B-B14F-4D97-AF65-F5344CB8AC3E}">
        <p14:creationId xmlns:p14="http://schemas.microsoft.com/office/powerpoint/2010/main" val="339823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42862"/>
            <a:ext cx="4095750" cy="50577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="" xmlns:a16="http://schemas.microsoft.com/office/drawing/2014/main" id="{ED2D180F-FE62-482F-B1C3-F44CFC5672B0}"/>
              </a:ext>
            </a:extLst>
          </p:cNvPr>
          <p:cNvSpPr/>
          <p:nvPr/>
        </p:nvSpPr>
        <p:spPr>
          <a:xfrm>
            <a:off x="4003288" y="209469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Cartas que falam de nós;</a:t>
            </a:r>
          </a:p>
          <a:p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lado bom de nós dois.</a:t>
            </a:r>
          </a:p>
        </p:txBody>
      </p:sp>
    </p:spTree>
    <p:extLst>
      <p:ext uri="{BB962C8B-B14F-4D97-AF65-F5344CB8AC3E}">
        <p14:creationId xmlns:p14="http://schemas.microsoft.com/office/powerpoint/2010/main" val="38156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89" y="194553"/>
            <a:ext cx="2640336" cy="30350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328" y="2362245"/>
            <a:ext cx="2639797" cy="3036071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A8281E71-F80B-453F-B4BD-6E7E43548A47}"/>
              </a:ext>
            </a:extLst>
          </p:cNvPr>
          <p:cNvSpPr/>
          <p:nvPr/>
        </p:nvSpPr>
        <p:spPr>
          <a:xfrm>
            <a:off x="2598236" y="1887379"/>
            <a:ext cx="58097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Papéis que guardam a magia e o calor:</a:t>
            </a:r>
          </a:p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nossas cartas de amor,</a:t>
            </a:r>
          </a:p>
        </p:txBody>
      </p:sp>
    </p:spTree>
    <p:extLst>
      <p:ext uri="{BB962C8B-B14F-4D97-AF65-F5344CB8AC3E}">
        <p14:creationId xmlns:p14="http://schemas.microsoft.com/office/powerpoint/2010/main" val="145633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Uma imagem contendo mobília&#10;&#10;Descrição gerada automaticamente">
            <a:extLst>
              <a:ext uri="{FF2B5EF4-FFF2-40B4-BE49-F238E27FC236}">
                <a16:creationId xmlns="" xmlns:a16="http://schemas.microsoft.com/office/drawing/2014/main" id="{EA1B066D-6C93-4CE0-872E-329CD3998F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C0158792-DC3C-43AC-A128-4E58753B2142}"/>
              </a:ext>
            </a:extLst>
          </p:cNvPr>
          <p:cNvSpPr/>
          <p:nvPr/>
        </p:nvSpPr>
        <p:spPr>
          <a:xfrm>
            <a:off x="3743617" y="20946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Pequenas setas de amor:</a:t>
            </a:r>
          </a:p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resumo dessa paixão.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="" xmlns:a16="http://schemas.microsoft.com/office/drawing/2014/main" id="{2CF66619-E9E7-47B5-8536-B87259C908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70" y="350341"/>
            <a:ext cx="2965579" cy="444281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2393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Uma imagem contendo mobília&#10;&#10;Descrição gerada automaticamente">
            <a:extLst>
              <a:ext uri="{FF2B5EF4-FFF2-40B4-BE49-F238E27FC236}">
                <a16:creationId xmlns="" xmlns:a16="http://schemas.microsoft.com/office/drawing/2014/main" id="{9B8B59C7-32EF-4CBE-8AC8-EB08429CD5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19394C6F-EC61-41AA-8ECB-17680FF94773}"/>
              </a:ext>
            </a:extLst>
          </p:cNvPr>
          <p:cNvSpPr/>
          <p:nvPr/>
        </p:nvSpPr>
        <p:spPr>
          <a:xfrm>
            <a:off x="3367668" y="20946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Setas, que não causam dor,</a:t>
            </a:r>
          </a:p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cravadas fundo no coração.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="" xmlns:a16="http://schemas.microsoft.com/office/drawing/2014/main" id="{F4DB2029-2A29-4F0A-B948-4B71AD5319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997" y="772490"/>
            <a:ext cx="2486847" cy="37326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1341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134F707E-4EFB-4359-9ED0-92B9CFD1EF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9143980" cy="51434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36219" y="1971585"/>
            <a:ext cx="44582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nossas cartas de amor.</a:t>
            </a:r>
          </a:p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(tão doces cartas de amor)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55" y="0"/>
            <a:ext cx="4062796" cy="51435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422474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4000">
        <p14:reveal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4965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="" xmlns:a16="http://schemas.microsoft.com/office/drawing/2014/main" id="{5B5C0940-2372-4199-A1DE-649640C9C4A7}"/>
              </a:ext>
            </a:extLst>
          </p:cNvPr>
          <p:cNvSpPr/>
          <p:nvPr/>
        </p:nvSpPr>
        <p:spPr>
          <a:xfrm>
            <a:off x="3816326" y="191911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 grande amor que era pra ser sem fim,</a:t>
            </a:r>
          </a:p>
          <a:p>
            <a:pPr algn="ctr"/>
            <a:r>
              <a:rPr lang="pt-BR" sz="36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só foi eterno em mim.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24" y="39859"/>
            <a:ext cx="343241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446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4000">
        <p14:reveal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70"/>
            <a:ext cx="9144000" cy="513653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95934" y="4201949"/>
            <a:ext cx="262764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Texto/canção/voz: </a:t>
            </a:r>
          </a:p>
          <a:p>
            <a:pPr algn="ctr"/>
            <a:r>
              <a:rPr lang="pt-BR" sz="28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Paulo R.S. Franco</a:t>
            </a:r>
          </a:p>
          <a:p>
            <a:pPr algn="ctr"/>
            <a:r>
              <a:rPr lang="pt-BR" sz="28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28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892339" y="4282961"/>
            <a:ext cx="389241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Menegatt: </a:t>
            </a:r>
          </a:p>
          <a:p>
            <a:pPr algn="ctr"/>
            <a:r>
              <a:rPr lang="pt-BR" sz="2800" b="1" dirty="0" err="1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Criação,Formatação</a:t>
            </a:r>
            <a:r>
              <a:rPr lang="pt-BR" sz="28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Edição</a:t>
            </a:r>
            <a:endParaRPr lang="pt-BR" sz="28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94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3000">
        <p14:reveal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288</TotalTime>
  <Words>124</Words>
  <Application>Microsoft Office PowerPoint</Application>
  <PresentationFormat>Apresentação na tela (16:9)</PresentationFormat>
  <Paragraphs>23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19</cp:revision>
  <dcterms:created xsi:type="dcterms:W3CDTF">2019-08-06T23:37:08Z</dcterms:created>
  <dcterms:modified xsi:type="dcterms:W3CDTF">2019-08-16T00:37:39Z</dcterms:modified>
</cp:coreProperties>
</file>