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8" r:id="rId3"/>
    <p:sldId id="257" r:id="rId4"/>
    <p:sldId id="259" r:id="rId5"/>
    <p:sldId id="260" r:id="rId6"/>
    <p:sldId id="267" r:id="rId7"/>
    <p:sldId id="261" r:id="rId8"/>
    <p:sldId id="266" r:id="rId9"/>
    <p:sldId id="262" r:id="rId10"/>
    <p:sldId id="265" r:id="rId11"/>
    <p:sldId id="263" r:id="rId12"/>
    <p:sldId id="269" r:id="rId13"/>
    <p:sldId id="258" r:id="rId14"/>
    <p:sldId id="264" r:id="rId15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26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421016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83732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1308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0351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99373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41633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116841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10372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878110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8595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9214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60000"/>
            <a:lumOff val="40000"/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7A44F9-DB3B-436C-9069-C6255C5489E3}" type="datetimeFigureOut">
              <a:rPr lang="pt-BR" smtClean="0"/>
              <a:t>16/01/2020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5BF621-F7F8-4754-B5A8-ED5AA5CA2B50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9623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548" y="0"/>
            <a:ext cx="8929991" cy="51435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5" name="3-Richard Clayderman Tema de nadia (instrumentales de oro)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36061" y="2373955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062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6000"/>
    </mc:Choice>
    <mc:Fallback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53" presetClass="entr" presetSubtype="52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15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391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2000">
        <p:pull/>
      </p:transition>
    </mc:Choice>
    <mc:Fallback>
      <p:transition spd="slow" advTm="2000">
        <p:pull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57652" y="-107004"/>
            <a:ext cx="3630706" cy="5143500"/>
          </a:xfrm>
          <a:prstGeom prst="rect">
            <a:avLst/>
          </a:prstGeom>
          <a:effectLst>
            <a:softEdge rad="1003300"/>
          </a:effectLst>
        </p:spPr>
      </p:pic>
      <p:sp>
        <p:nvSpPr>
          <p:cNvPr id="3" name="Retângulo 2"/>
          <p:cNvSpPr/>
          <p:nvPr/>
        </p:nvSpPr>
        <p:spPr>
          <a:xfrm rot="21162254">
            <a:off x="1128440" y="1263035"/>
            <a:ext cx="444313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POEMA DE AMOR</a:t>
            </a:r>
            <a:endParaRPr lang="pt-BR" sz="5400" b="1" cap="none" spc="0" dirty="0">
              <a:ln>
                <a:solidFill>
                  <a:schemeClr val="accent3">
                    <a:lumMod val="40000"/>
                    <a:lumOff val="60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 rot="21302928">
            <a:off x="1826571" y="2987735"/>
            <a:ext cx="3572163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3">
                      <a:lumMod val="40000"/>
                      <a:lumOff val="6000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5400" b="1" cap="none" spc="0" dirty="0">
              <a:ln>
                <a:solidFill>
                  <a:schemeClr val="accent3">
                    <a:lumMod val="40000"/>
                    <a:lumOff val="60000"/>
                  </a:schemeClr>
                </a:solidFill>
              </a:ln>
              <a:solidFill>
                <a:schemeClr val="tx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92676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898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68852" y="1595337"/>
            <a:ext cx="660629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Neste sorriso me perdi por nele encontrar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quem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tanto busquei já eu nascia pra te amar.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 sorriso ao primeiro beijo descobertas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vontades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 ensejos o desejo a nos percorrer.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4019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3140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78918" y="1540698"/>
            <a:ext cx="6586162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no teu corpo calaram tamanhos segredos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perdidos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 mostraram tantos e tantos medos.</a:t>
            </a: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então amei na noite a noite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primeira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ficou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subentendido na respiração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altaneira.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61511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2000">
        <p:split orient="vert"/>
      </p:transition>
    </mc:Choice>
    <mc:Fallback>
      <p:transition spd="slow" advTm="12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036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flythrough dir="out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30806" y="1741251"/>
            <a:ext cx="7082388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era tão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nossa,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tão nossa essa vontade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suprema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era tão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grande,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tão grande o nosso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amor.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Dias e noites nas noites e dias a nos enamorar.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09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2481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36680" y="1879252"/>
            <a:ext cx="751199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o que ficou se fez eterno e amado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lema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restou fomos nós e em nós o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calor</a:t>
            </a:r>
            <a:endParaRPr lang="pt-BR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</a:t>
            </a:r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jamais esqueceremos o que então fomos buscar.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59794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2759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38136" y="4406630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778230" y="4406630"/>
            <a:ext cx="249459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  <a:endParaRPr lang="pt-BR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84323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blinds dir="vert"/>
      </p:transition>
    </mc:Choice>
    <mc:Fallback>
      <p:transition spd="slow" advTm="3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88087" y="807396"/>
            <a:ext cx="6567825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Jorge Humberto</a:t>
            </a:r>
          </a:p>
          <a:p>
            <a:pPr algn="ctr"/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</a:t>
            </a:r>
            <a:r>
              <a:rPr lang="pt-BR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-Tema de </a:t>
            </a:r>
            <a:r>
              <a:rPr lang="pt-BR" sz="24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Nadia</a:t>
            </a:r>
            <a:endParaRPr lang="pt-BR" sz="2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4422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16000">
        <p15:prstTrans prst="drap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140</TotalTime>
  <Words>169</Words>
  <Application>Microsoft Office PowerPoint</Application>
  <PresentationFormat>Apresentação na tela (16:9)</PresentationFormat>
  <Paragraphs>27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2019-12-07T01:46:04Z</dcterms:created>
  <dcterms:modified xsi:type="dcterms:W3CDTF">2020-01-17T01:11:50Z</dcterms:modified>
</cp:coreProperties>
</file>