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8" r:id="rId4"/>
    <p:sldId id="259" r:id="rId5"/>
    <p:sldId id="261" r:id="rId6"/>
    <p:sldId id="265" r:id="rId7"/>
    <p:sldId id="263" r:id="rId8"/>
    <p:sldId id="266" r:id="rId9"/>
    <p:sldId id="262" r:id="rId10"/>
    <p:sldId id="268" r:id="rId11"/>
    <p:sldId id="270" r:id="rId12"/>
    <p:sldId id="269" r:id="rId13"/>
    <p:sldId id="271" r:id="rId14"/>
    <p:sldId id="260" r:id="rId15"/>
    <p:sldId id="267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369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27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200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4902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723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8486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961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912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311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409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83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99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F1903-E2D2-4C8A-83A5-14EB6DC30632}" type="datetimeFigureOut">
              <a:rPr lang="pt-BR" smtClean="0"/>
              <a:t>27/07/2021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8D12A-1029-4115-8C20-D195EE4B9B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385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F44B50E6-4FDC-42C0-83F0-918674DDF6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7-Richard Clayderman All the Love In the World">
            <a:hlinkClick r:id="" action="ppaction://media"/>
            <a:extLst>
              <a:ext uri="{FF2B5EF4-FFF2-40B4-BE49-F238E27FC236}">
                <a16:creationId xmlns:a16="http://schemas.microsoft.com/office/drawing/2014/main" id="{F59D89FE-5F24-4BFA-B24C-D84DFA9BA8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4461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69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&#10;&#10;Descrição gerada automaticamente">
            <a:extLst>
              <a:ext uri="{FF2B5EF4-FFF2-40B4-BE49-F238E27FC236}">
                <a16:creationId xmlns:a16="http://schemas.microsoft.com/office/drawing/2014/main" id="{19E84456-0CD4-4327-A3DF-6735EBF4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75BEE28-3B8E-4D52-B642-27BCE3E627B3}"/>
              </a:ext>
            </a:extLst>
          </p:cNvPr>
          <p:cNvSpPr/>
          <p:nvPr/>
        </p:nvSpPr>
        <p:spPr>
          <a:xfrm>
            <a:off x="606286" y="576470"/>
            <a:ext cx="3528056" cy="119852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Crisálidas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DFAF9E6-7F26-4188-9249-35A5EFA674A7}"/>
              </a:ext>
            </a:extLst>
          </p:cNvPr>
          <p:cNvSpPr/>
          <p:nvPr/>
        </p:nvSpPr>
        <p:spPr>
          <a:xfrm>
            <a:off x="606287" y="2406997"/>
            <a:ext cx="6072708" cy="119852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405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405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405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870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ala de viagem&#10;&#10;Descrição gerada automaticamente com confiança média">
            <a:extLst>
              <a:ext uri="{FF2B5EF4-FFF2-40B4-BE49-F238E27FC236}">
                <a16:creationId xmlns:a16="http://schemas.microsoft.com/office/drawing/2014/main" id="{88C761F3-A150-4B94-B267-CF4B97174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Boneca com roupa rosa&#10;&#10;Descrição gerada automaticamente com confiança média">
            <a:extLst>
              <a:ext uri="{FF2B5EF4-FFF2-40B4-BE49-F238E27FC236}">
                <a16:creationId xmlns:a16="http://schemas.microsoft.com/office/drawing/2014/main" id="{D8167A0A-AE7E-40EB-8569-92AB2CC5F2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940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&#10;&#10;Descrição gerada automaticamente">
            <a:extLst>
              <a:ext uri="{FF2B5EF4-FFF2-40B4-BE49-F238E27FC236}">
                <a16:creationId xmlns:a16="http://schemas.microsoft.com/office/drawing/2014/main" id="{19E84456-0CD4-4327-A3DF-6735EBF4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5918D81-0696-4093-9E23-741DB2FB10F8}"/>
              </a:ext>
            </a:extLst>
          </p:cNvPr>
          <p:cNvSpPr txBox="1"/>
          <p:nvPr/>
        </p:nvSpPr>
        <p:spPr>
          <a:xfrm rot="21337819">
            <a:off x="1166902" y="157798"/>
            <a:ext cx="5331396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</a:t>
            </a:r>
          </a:p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 salirte de las palabras</a:t>
            </a:r>
          </a:p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crecer en humedad de los labios:</a:t>
            </a:r>
          </a:p>
          <a:p>
            <a:pPr algn="ctr"/>
            <a:r>
              <a:rPr lang="es-ES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ctrce</a:t>
            </a:r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tu cuello</a:t>
            </a:r>
          </a:p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tus senos crecen</a:t>
            </a:r>
          </a:p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tus brazos</a:t>
            </a:r>
          </a:p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 ombligo crecen</a:t>
            </a:r>
          </a:p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tus caderas</a:t>
            </a:r>
          </a:p>
          <a:p>
            <a:pPr algn="ctr"/>
            <a:r>
              <a:rPr lang="es-E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tus piernas crecen.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275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 isInverted="1"/>
      </p:transition>
    </mc:Choice>
    <mc:Fallback>
      <p:transition spd="slow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ala de viagem&#10;&#10;Descrição gerada automaticamente com confiança média">
            <a:extLst>
              <a:ext uri="{FF2B5EF4-FFF2-40B4-BE49-F238E27FC236}">
                <a16:creationId xmlns:a16="http://schemas.microsoft.com/office/drawing/2014/main" id="{88C761F3-A150-4B94-B267-CF4B97174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nina, deitado, gato, cama&#10;&#10;Descrição gerada automaticamente">
            <a:extLst>
              <a:ext uri="{FF2B5EF4-FFF2-40B4-BE49-F238E27FC236}">
                <a16:creationId xmlns:a16="http://schemas.microsoft.com/office/drawing/2014/main" id="{BFEC430F-9FFC-4DAE-ABB9-6BC020BC99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7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&#10;&#10;Descrição gerada automaticamente">
            <a:extLst>
              <a:ext uri="{FF2B5EF4-FFF2-40B4-BE49-F238E27FC236}">
                <a16:creationId xmlns:a16="http://schemas.microsoft.com/office/drawing/2014/main" id="{19E84456-0CD4-4327-A3DF-6735EBF4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3FB1617-00F3-492B-9B9B-8BB298238CC8}"/>
              </a:ext>
            </a:extLst>
          </p:cNvPr>
          <p:cNvSpPr txBox="1"/>
          <p:nvPr/>
        </p:nvSpPr>
        <p:spPr>
          <a:xfrm rot="21096683">
            <a:off x="2104186" y="1399815"/>
            <a:ext cx="375134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Las niñas de tus ojos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 la danza crecen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los murmullos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 racimos crecen.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81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push dir="u"/>
      </p:transition>
    </mc:Choice>
    <mc:Fallback>
      <p:transition spd="slow" advTm="7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ala de viagem&#10;&#10;Descrição gerada automaticamente com confiança média">
            <a:extLst>
              <a:ext uri="{FF2B5EF4-FFF2-40B4-BE49-F238E27FC236}">
                <a16:creationId xmlns:a16="http://schemas.microsoft.com/office/drawing/2014/main" id="{88C761F3-A150-4B94-B267-CF4B97174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as mãos no rosto&#10;&#10;Descrição gerada automaticamente com confiança baixa">
            <a:extLst>
              <a:ext uri="{FF2B5EF4-FFF2-40B4-BE49-F238E27FC236}">
                <a16:creationId xmlns:a16="http://schemas.microsoft.com/office/drawing/2014/main" id="{B9A7EEEE-FEAA-4815-9EB2-E4DF4BB206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b="6307"/>
          <a:stretch/>
        </p:blipFill>
        <p:spPr>
          <a:xfrm>
            <a:off x="580293" y="0"/>
            <a:ext cx="79658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75442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&#10;&#10;Descrição gerada automaticamente">
            <a:extLst>
              <a:ext uri="{FF2B5EF4-FFF2-40B4-BE49-F238E27FC236}">
                <a16:creationId xmlns:a16="http://schemas.microsoft.com/office/drawing/2014/main" id="{19E84456-0CD4-4327-A3DF-6735EBF4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3D512D9-6C9E-4F90-AB22-252F4DDD58B2}"/>
              </a:ext>
            </a:extLst>
          </p:cNvPr>
          <p:cNvSpPr txBox="1"/>
          <p:nvPr/>
        </p:nvSpPr>
        <p:spPr>
          <a:xfrm rot="21244739">
            <a:off x="1555181" y="1519083"/>
            <a:ext cx="483177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 los picos de las olas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 espuma crece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las enredaderas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 la fuerza del abrazo crecen.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56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ala de viagem&#10;&#10;Descrição gerada automaticamente com confiança média">
            <a:extLst>
              <a:ext uri="{FF2B5EF4-FFF2-40B4-BE49-F238E27FC236}">
                <a16:creationId xmlns:a16="http://schemas.microsoft.com/office/drawing/2014/main" id="{88C761F3-A150-4B94-B267-CF4B97174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água, cama, mulher, menina&#10;&#10;Descrição gerada automaticamente">
            <a:extLst>
              <a:ext uri="{FF2B5EF4-FFF2-40B4-BE49-F238E27FC236}">
                <a16:creationId xmlns:a16="http://schemas.microsoft.com/office/drawing/2014/main" id="{1C6F4DEF-FFA7-47CC-B4D9-013A25B73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259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&#10;&#10;Descrição gerada automaticamente">
            <a:extLst>
              <a:ext uri="{FF2B5EF4-FFF2-40B4-BE49-F238E27FC236}">
                <a16:creationId xmlns:a16="http://schemas.microsoft.com/office/drawing/2014/main" id="{19E84456-0CD4-4327-A3DF-6735EBF4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192E4E8-A726-4C85-9DB5-B969B00FF75C}"/>
              </a:ext>
            </a:extLst>
          </p:cNvPr>
          <p:cNvSpPr txBox="1"/>
          <p:nvPr/>
        </p:nvSpPr>
        <p:spPr>
          <a:xfrm rot="21339692">
            <a:off x="2009180" y="1499206"/>
            <a:ext cx="376096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un instante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compactos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aleación eterna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agonía y renacer crecen.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28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7000">
        <p:blinds dir="vert"/>
      </p:transition>
    </mc:Choice>
    <mc:Fallback>
      <p:transition spd="slow" advTm="7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ala de viagem&#10;&#10;Descrição gerada automaticamente com confiança média">
            <a:extLst>
              <a:ext uri="{FF2B5EF4-FFF2-40B4-BE49-F238E27FC236}">
                <a16:creationId xmlns:a16="http://schemas.microsoft.com/office/drawing/2014/main" id="{88C761F3-A150-4B94-B267-CF4B97174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um pássaro&#10;&#10;Descrição gerada automaticamente com confiança baixa">
            <a:extLst>
              <a:ext uri="{FF2B5EF4-FFF2-40B4-BE49-F238E27FC236}">
                <a16:creationId xmlns:a16="http://schemas.microsoft.com/office/drawing/2014/main" id="{E9E2BF27-E9E2-405C-BE6D-7490B9376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147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&#10;&#10;Descrição gerada automaticamente">
            <a:extLst>
              <a:ext uri="{FF2B5EF4-FFF2-40B4-BE49-F238E27FC236}">
                <a16:creationId xmlns:a16="http://schemas.microsoft.com/office/drawing/2014/main" id="{19E84456-0CD4-4327-A3DF-6735EBF4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1C9EAB-FED9-4942-B1E0-57AC02FCF6A2}"/>
              </a:ext>
            </a:extLst>
          </p:cNvPr>
          <p:cNvSpPr txBox="1"/>
          <p:nvPr/>
        </p:nvSpPr>
        <p:spPr>
          <a:xfrm rot="21259780">
            <a:off x="362746" y="1310364"/>
            <a:ext cx="592213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 también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 entrarte nuevamente a las palabras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crecer en la silenciosa desnudez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las crisálidas. 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4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ala de viagem&#10;&#10;Descrição gerada automaticamente com confiança média">
            <a:extLst>
              <a:ext uri="{FF2B5EF4-FFF2-40B4-BE49-F238E27FC236}">
                <a16:creationId xmlns:a16="http://schemas.microsoft.com/office/drawing/2014/main" id="{88C761F3-A150-4B94-B267-CF4B97174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comida&#10;&#10;Descrição gerada automaticamente">
            <a:extLst>
              <a:ext uri="{FF2B5EF4-FFF2-40B4-BE49-F238E27FC236}">
                <a16:creationId xmlns:a16="http://schemas.microsoft.com/office/drawing/2014/main" id="{1708291E-4733-4D6E-8323-676AE44B58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660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Mulher com lenço na cabeça&#10;&#10;Descrição gerada automaticamente com confiança média">
            <a:extLst>
              <a:ext uri="{FF2B5EF4-FFF2-40B4-BE49-F238E27FC236}">
                <a16:creationId xmlns:a16="http://schemas.microsoft.com/office/drawing/2014/main" id="{8FB977AD-466C-455C-91E2-663748C6E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45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&#10;&#10;Descrição gerada automaticamente">
            <a:extLst>
              <a:ext uri="{FF2B5EF4-FFF2-40B4-BE49-F238E27FC236}">
                <a16:creationId xmlns:a16="http://schemas.microsoft.com/office/drawing/2014/main" id="{19E84456-0CD4-4327-A3DF-6735EBF4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764A8F4-909C-4A29-A291-B095D77FF090}"/>
              </a:ext>
            </a:extLst>
          </p:cNvPr>
          <p:cNvSpPr txBox="1"/>
          <p:nvPr/>
        </p:nvSpPr>
        <p:spPr>
          <a:xfrm>
            <a:off x="205204" y="556592"/>
            <a:ext cx="646478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Humberto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Napoleón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Varela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Robalino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Clayderman-All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The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love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 The  World</a:t>
            </a:r>
          </a:p>
          <a:p>
            <a:pPr algn="ctr"/>
            <a:r>
              <a:rPr lang="pt-BR" sz="21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767130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14:window dir="vert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158</Words>
  <Application>Microsoft Office PowerPoint</Application>
  <PresentationFormat>Apresentação na tela (16:9)</PresentationFormat>
  <Paragraphs>37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2021-07-22T23:04:59Z</dcterms:created>
  <dcterms:modified xsi:type="dcterms:W3CDTF">2021-07-28T01:31:44Z</dcterms:modified>
</cp:coreProperties>
</file>