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0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57" r:id="rId13"/>
    <p:sldId id="267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4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2B117-1E62-4FB1-887C-625349006C53}" type="datetimeFigureOut">
              <a:rPr lang="pt-BR" smtClean="0"/>
              <a:t>18/02/2022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6F9D2-2BBC-410D-8132-A080812832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82086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2B117-1E62-4FB1-887C-625349006C53}" type="datetimeFigureOut">
              <a:rPr lang="pt-BR" smtClean="0"/>
              <a:t>18/02/2022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6F9D2-2BBC-410D-8132-A080812832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16160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2B117-1E62-4FB1-887C-625349006C53}" type="datetimeFigureOut">
              <a:rPr lang="pt-BR" smtClean="0"/>
              <a:t>18/02/2022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6F9D2-2BBC-410D-8132-A080812832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1979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2B117-1E62-4FB1-887C-625349006C53}" type="datetimeFigureOut">
              <a:rPr lang="pt-BR" smtClean="0"/>
              <a:t>18/02/2022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6F9D2-2BBC-410D-8132-A080812832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9062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2B117-1E62-4FB1-887C-625349006C53}" type="datetimeFigureOut">
              <a:rPr lang="pt-BR" smtClean="0"/>
              <a:t>18/02/2022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6F9D2-2BBC-410D-8132-A080812832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2429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2B117-1E62-4FB1-887C-625349006C53}" type="datetimeFigureOut">
              <a:rPr lang="pt-BR" smtClean="0"/>
              <a:t>18/02/2022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6F9D2-2BBC-410D-8132-A080812832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7917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2B117-1E62-4FB1-887C-625349006C53}" type="datetimeFigureOut">
              <a:rPr lang="pt-BR" smtClean="0"/>
              <a:t>18/02/2022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6F9D2-2BBC-410D-8132-A080812832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35787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2B117-1E62-4FB1-887C-625349006C53}" type="datetimeFigureOut">
              <a:rPr lang="pt-BR" smtClean="0"/>
              <a:t>18/02/2022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6F9D2-2BBC-410D-8132-A080812832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84739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2B117-1E62-4FB1-887C-625349006C53}" type="datetimeFigureOut">
              <a:rPr lang="pt-BR" smtClean="0"/>
              <a:t>18/02/2022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6F9D2-2BBC-410D-8132-A080812832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90846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2B117-1E62-4FB1-887C-625349006C53}" type="datetimeFigureOut">
              <a:rPr lang="pt-BR" smtClean="0"/>
              <a:t>18/02/2022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6F9D2-2BBC-410D-8132-A080812832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70636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2B117-1E62-4FB1-887C-625349006C53}" type="datetimeFigureOut">
              <a:rPr lang="pt-BR" smtClean="0"/>
              <a:t>18/02/2022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6F9D2-2BBC-410D-8132-A080812832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230112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42B117-1E62-4FB1-887C-625349006C53}" type="datetimeFigureOut">
              <a:rPr lang="pt-BR" smtClean="0"/>
              <a:t>18/02/2022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46F9D2-2BBC-410D-8132-A080812832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46312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chuva, água, céu noturno, estrela&#10;&#10;Descrição gerada automaticamente">
            <a:extLst>
              <a:ext uri="{FF2B5EF4-FFF2-40B4-BE49-F238E27FC236}">
                <a16:creationId xmlns:a16="http://schemas.microsoft.com/office/drawing/2014/main" id="{48A79983-64D0-4D8F-8E52-836E02119C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19-André Rieu Can t Help Falling In Love">
            <a:hlinkClick r:id="" action="ppaction://media"/>
            <a:extLst>
              <a:ext uri="{FF2B5EF4-FFF2-40B4-BE49-F238E27FC236}">
                <a16:creationId xmlns:a16="http://schemas.microsoft.com/office/drawing/2014/main" id="{165ED1FB-4486-4DEF-80C5-A4D8DAA9F65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41513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155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chuva, água, céu noturno, estrela&#10;&#10;Descrição gerada automaticamente">
            <a:extLst>
              <a:ext uri="{FF2B5EF4-FFF2-40B4-BE49-F238E27FC236}">
                <a16:creationId xmlns:a16="http://schemas.microsoft.com/office/drawing/2014/main" id="{48A79983-64D0-4D8F-8E52-836E02119C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27F16F39-351E-4ADD-B220-84B947EC19D3}"/>
              </a:ext>
            </a:extLst>
          </p:cNvPr>
          <p:cNvSpPr/>
          <p:nvPr/>
        </p:nvSpPr>
        <p:spPr>
          <a:xfrm>
            <a:off x="906988" y="2285136"/>
            <a:ext cx="7031861" cy="900246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dirty="0">
                <a:ln>
                  <a:solidFill>
                    <a:schemeClr val="accent2">
                      <a:lumMod val="20000"/>
                      <a:lumOff val="8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venir Next LT Pro Demi" panose="020B0604020202020204" pitchFamily="34" charset="0"/>
              </a:rPr>
              <a:t>Peço-Te, Volta Pra Mim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16D44E90-B34F-4041-B974-FFD638B7EDD9}"/>
              </a:ext>
            </a:extLst>
          </p:cNvPr>
          <p:cNvSpPr/>
          <p:nvPr/>
        </p:nvSpPr>
        <p:spPr>
          <a:xfrm>
            <a:off x="1896868" y="3497710"/>
            <a:ext cx="3700373" cy="8309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Lef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950" b="1" dirty="0">
                <a:ln>
                  <a:solidFill>
                    <a:schemeClr val="accent2">
                      <a:lumMod val="20000"/>
                      <a:lumOff val="8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</a:p>
        </p:txBody>
      </p:sp>
    </p:spTree>
    <p:extLst>
      <p:ext uri="{BB962C8B-B14F-4D97-AF65-F5344CB8AC3E}">
        <p14:creationId xmlns:p14="http://schemas.microsoft.com/office/powerpoint/2010/main" val="1475705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9000">
        <p15:prstTrans prst="curtains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chuva, água, céu noturno, estrela&#10;&#10;Descrição gerada automaticamente">
            <a:extLst>
              <a:ext uri="{FF2B5EF4-FFF2-40B4-BE49-F238E27FC236}">
                <a16:creationId xmlns:a16="http://schemas.microsoft.com/office/drawing/2014/main" id="{48A79983-64D0-4D8F-8E52-836E02119C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 descr="Uma imagem contendo comida&#10;&#10;Descrição gerada automaticamente">
            <a:extLst>
              <a:ext uri="{FF2B5EF4-FFF2-40B4-BE49-F238E27FC236}">
                <a16:creationId xmlns:a16="http://schemas.microsoft.com/office/drawing/2014/main" id="{979FFF23-E537-439E-B510-DB1EA04D4F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975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2000">
        <p15:prstTrans prst="fracture"/>
      </p:transition>
    </mc:Choice>
    <mc:Fallback xmlns=""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chuva, água, céu noturno, estrela&#10;&#10;Descrição gerada automaticamente">
            <a:extLst>
              <a:ext uri="{FF2B5EF4-FFF2-40B4-BE49-F238E27FC236}">
                <a16:creationId xmlns:a16="http://schemas.microsoft.com/office/drawing/2014/main" id="{48A79983-64D0-4D8F-8E52-836E02119C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E433219-765B-4A56-A42D-057BB07C650D}"/>
              </a:ext>
            </a:extLst>
          </p:cNvPr>
          <p:cNvSpPr txBox="1"/>
          <p:nvPr/>
        </p:nvSpPr>
        <p:spPr>
          <a:xfrm>
            <a:off x="-1397273" y="2405575"/>
            <a:ext cx="8190063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</a:t>
            </a:r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Ainda é por ti, que meu coração chora.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Passam-se anos, mas não a memória;   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ânsias tantas, um pedido que implora: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nova poesia, e sua ‘dedicatória’.</a:t>
            </a:r>
          </a:p>
        </p:txBody>
      </p:sp>
    </p:spTree>
    <p:extLst>
      <p:ext uri="{BB962C8B-B14F-4D97-AF65-F5344CB8AC3E}">
        <p14:creationId xmlns:p14="http://schemas.microsoft.com/office/powerpoint/2010/main" val="2813256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1000">
        <p:push dir="r"/>
      </p:transition>
    </mc:Choice>
    <mc:Fallback xmlns="">
      <p:transition spd="slow" advTm="11000">
        <p:push dir="r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chuva, água, céu noturno, estrela&#10;&#10;Descrição gerada automaticamente">
            <a:extLst>
              <a:ext uri="{FF2B5EF4-FFF2-40B4-BE49-F238E27FC236}">
                <a16:creationId xmlns:a16="http://schemas.microsoft.com/office/drawing/2014/main" id="{48A79983-64D0-4D8F-8E52-836E02119C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2860EE7C-972F-4283-AD75-EFBDEE32F1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757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14:flythrough dir="out" hasBounce="1"/>
      </p:transition>
    </mc:Choice>
    <mc:Fallback xmlns="">
      <p:transition spd="slow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chuva, água, céu noturno, estrela&#10;&#10;Descrição gerada automaticamente">
            <a:extLst>
              <a:ext uri="{FF2B5EF4-FFF2-40B4-BE49-F238E27FC236}">
                <a16:creationId xmlns:a16="http://schemas.microsoft.com/office/drawing/2014/main" id="{48A79983-64D0-4D8F-8E52-836E02119C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7FC717D-C9C9-4042-BC7D-E43779D39495}"/>
              </a:ext>
            </a:extLst>
          </p:cNvPr>
          <p:cNvSpPr txBox="1"/>
          <p:nvPr/>
        </p:nvSpPr>
        <p:spPr>
          <a:xfrm>
            <a:off x="352568" y="2257864"/>
            <a:ext cx="6614311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percebo se estás </a:t>
            </a:r>
            <a:r>
              <a:rPr lang="pt-BR" sz="33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só,se</a:t>
            </a:r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acompanhada;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a saúde débil já se foi embora;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estão meus meninos, a cunhada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desconfiada, se o marido tem de ir pra fora?</a:t>
            </a:r>
          </a:p>
        </p:txBody>
      </p:sp>
    </p:spTree>
    <p:extLst>
      <p:ext uri="{BB962C8B-B14F-4D97-AF65-F5344CB8AC3E}">
        <p14:creationId xmlns:p14="http://schemas.microsoft.com/office/powerpoint/2010/main" val="1948483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0000">
        <p:push dir="u"/>
      </p:transition>
    </mc:Choice>
    <mc:Fallback xmlns="">
      <p:transition spd="slow" advTm="10000">
        <p:push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chuva, água, céu noturno, estrela&#10;&#10;Descrição gerada automaticamente">
            <a:extLst>
              <a:ext uri="{FF2B5EF4-FFF2-40B4-BE49-F238E27FC236}">
                <a16:creationId xmlns:a16="http://schemas.microsoft.com/office/drawing/2014/main" id="{48A79983-64D0-4D8F-8E52-836E02119C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 descr="Uma imagem contendo embaçado, gato, andando de&#10;&#10;Descrição gerada automaticamente">
            <a:extLst>
              <a:ext uri="{FF2B5EF4-FFF2-40B4-BE49-F238E27FC236}">
                <a16:creationId xmlns:a16="http://schemas.microsoft.com/office/drawing/2014/main" id="{5F7B3965-00BB-44B9-AAC7-26C2CE76C3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28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:fade/>
      </p:transition>
    </mc:Choice>
    <mc:Fallback xmlns=""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chuva, água, céu noturno, estrela&#10;&#10;Descrição gerada automaticamente">
            <a:extLst>
              <a:ext uri="{FF2B5EF4-FFF2-40B4-BE49-F238E27FC236}">
                <a16:creationId xmlns:a16="http://schemas.microsoft.com/office/drawing/2014/main" id="{48A79983-64D0-4D8F-8E52-836E02119C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3298F51-01EF-4DB6-BFA6-529C1A5A7E0E}"/>
              </a:ext>
            </a:extLst>
          </p:cNvPr>
          <p:cNvSpPr txBox="1"/>
          <p:nvPr/>
        </p:nvSpPr>
        <p:spPr>
          <a:xfrm>
            <a:off x="519276" y="2447779"/>
            <a:ext cx="6431569" cy="16158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Sinto que este amor ainda não acabou: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teu irmão por ti, e do teu por ele: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menos ainda aquele, que mil versos jorrou?</a:t>
            </a:r>
          </a:p>
        </p:txBody>
      </p:sp>
    </p:spTree>
    <p:extLst>
      <p:ext uri="{BB962C8B-B14F-4D97-AF65-F5344CB8AC3E}">
        <p14:creationId xmlns:p14="http://schemas.microsoft.com/office/powerpoint/2010/main" val="394200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9000">
        <p:push/>
      </p:transition>
    </mc:Choice>
    <mc:Fallback xmlns="">
      <p:transition spd="slow" advTm="9000">
        <p:push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chuva, água, céu noturno, estrela&#10;&#10;Descrição gerada automaticamente">
            <a:extLst>
              <a:ext uri="{FF2B5EF4-FFF2-40B4-BE49-F238E27FC236}">
                <a16:creationId xmlns:a16="http://schemas.microsoft.com/office/drawing/2014/main" id="{48A79983-64D0-4D8F-8E52-836E02119C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 descr="Imagem digital fictícia de personagem de desenho animado&#10;&#10;Descrição gerada automaticamente com confiança média">
            <a:extLst>
              <a:ext uri="{FF2B5EF4-FFF2-40B4-BE49-F238E27FC236}">
                <a16:creationId xmlns:a16="http://schemas.microsoft.com/office/drawing/2014/main" id="{B4DC05C1-8C57-4985-A96A-F453226DD3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049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14:prism dir="u" isContent="1" isInverted="1"/>
      </p:transition>
    </mc:Choice>
    <mc:Fallback xmlns=""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chuva, água, céu noturno, estrela&#10;&#10;Descrição gerada automaticamente">
            <a:extLst>
              <a:ext uri="{FF2B5EF4-FFF2-40B4-BE49-F238E27FC236}">
                <a16:creationId xmlns:a16="http://schemas.microsoft.com/office/drawing/2014/main" id="{48A79983-64D0-4D8F-8E52-836E02119C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F5FB7CF-E75C-40D9-84D6-7695E978C634}"/>
              </a:ext>
            </a:extLst>
          </p:cNvPr>
          <p:cNvSpPr txBox="1"/>
          <p:nvPr/>
        </p:nvSpPr>
        <p:spPr>
          <a:xfrm>
            <a:off x="432215" y="2315818"/>
            <a:ext cx="6151043" cy="27699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Vivemos mundos, grandes segredos,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Musa, que tudo planeavas, e era nele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de beijo em beijo, iludias teus medos.</a:t>
            </a:r>
          </a:p>
          <a:p>
            <a:pPr algn="ctr"/>
            <a:endParaRPr lang="pt-BR" sz="33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01/01/2022</a:t>
            </a:r>
          </a:p>
        </p:txBody>
      </p:sp>
    </p:spTree>
    <p:extLst>
      <p:ext uri="{BB962C8B-B14F-4D97-AF65-F5344CB8AC3E}">
        <p14:creationId xmlns:p14="http://schemas.microsoft.com/office/powerpoint/2010/main" val="2266233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9000">
        <p:push dir="d"/>
      </p:transition>
    </mc:Choice>
    <mc:Fallback xmlns="">
      <p:transition spd="slow" advTm="9000">
        <p:push dir="d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chuva, água, céu noturno, estrela&#10;&#10;Descrição gerada automaticamente">
            <a:extLst>
              <a:ext uri="{FF2B5EF4-FFF2-40B4-BE49-F238E27FC236}">
                <a16:creationId xmlns:a16="http://schemas.microsoft.com/office/drawing/2014/main" id="{48A79983-64D0-4D8F-8E52-836E02119C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68F5F223-F566-4253-B3F3-25D71FF75E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105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:newsflash/>
      </p:transition>
    </mc:Choice>
    <mc:Fallback xmlns="">
      <p:transition spd="slow" advTm="2000">
        <p:newsflash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chuva, água, céu noturno, estrela&#10;&#10;Descrição gerada automaticamente">
            <a:extLst>
              <a:ext uri="{FF2B5EF4-FFF2-40B4-BE49-F238E27FC236}">
                <a16:creationId xmlns:a16="http://schemas.microsoft.com/office/drawing/2014/main" id="{48A79983-64D0-4D8F-8E52-836E02119C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E0373E6-2C03-449B-B3F6-4C35A14A3792}"/>
              </a:ext>
            </a:extLst>
          </p:cNvPr>
          <p:cNvSpPr txBox="1"/>
          <p:nvPr/>
        </p:nvSpPr>
        <p:spPr>
          <a:xfrm>
            <a:off x="1257075" y="4689199"/>
            <a:ext cx="234230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D022C305-C2F4-4776-8498-9D18DA797CFB}"/>
              </a:ext>
            </a:extLst>
          </p:cNvPr>
          <p:cNvSpPr txBox="1"/>
          <p:nvPr/>
        </p:nvSpPr>
        <p:spPr>
          <a:xfrm>
            <a:off x="5779386" y="4685472"/>
            <a:ext cx="217559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0" name="Imagem 9" descr="Tela de televisão com imagem de mulher&#10;&#10;Descrição gerada automaticamente com confiança média">
            <a:extLst>
              <a:ext uri="{FF2B5EF4-FFF2-40B4-BE49-F238E27FC236}">
                <a16:creationId xmlns:a16="http://schemas.microsoft.com/office/drawing/2014/main" id="{DD7C0F92-7D02-4CE1-B187-9FE54A34F0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2908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3000">
        <p15:prstTrans prst="prestige"/>
      </p:transition>
    </mc:Choice>
    <mc:Fallback xmlns=""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chuva, água, céu noturno, estrela&#10;&#10;Descrição gerada automaticamente">
            <a:extLst>
              <a:ext uri="{FF2B5EF4-FFF2-40B4-BE49-F238E27FC236}">
                <a16:creationId xmlns:a16="http://schemas.microsoft.com/office/drawing/2014/main" id="{48A79983-64D0-4D8F-8E52-836E02119C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B4F5B54-AF1F-4B8F-8361-73913047654B}"/>
              </a:ext>
            </a:extLst>
          </p:cNvPr>
          <p:cNvSpPr txBox="1"/>
          <p:nvPr/>
        </p:nvSpPr>
        <p:spPr>
          <a:xfrm>
            <a:off x="854475" y="1461052"/>
            <a:ext cx="7435049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Jorge Humberto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* Por decisão do autor, o texto está escrito de acordo com a antiga ortografia.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André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Rieu-Can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t Help 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Falling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In Love</a:t>
            </a:r>
          </a:p>
          <a:p>
            <a:pPr algn="ctr"/>
            <a:r>
              <a:rPr lang="pt-BR" sz="21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1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3587765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:split orient="vert"/>
      </p:transition>
    </mc:Choice>
    <mc:Fallback xmlns="">
      <p:transition spd="slow" advTm="15000">
        <p:split orient="vert"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138</TotalTime>
  <Words>217</Words>
  <Application>Microsoft Office PowerPoint</Application>
  <PresentationFormat>Apresentação na tela (16:9)</PresentationFormat>
  <Paragraphs>31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Arial</vt:lpstr>
      <vt:lpstr>Avenir Next LT Pro Demi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2022-02-17T17:36:30Z</dcterms:created>
  <dcterms:modified xsi:type="dcterms:W3CDTF">2022-02-18T16:48:43Z</dcterms:modified>
</cp:coreProperties>
</file>