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82AF52F-893E-4870-99D2-D58FB6DC0977}" v="133" dt="2024-09-16T15:30:43.7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7D5D51-8B01-4D75-90FF-F9B12E1363A9}" type="datetimeFigureOut">
              <a:rPr lang="pt-BR" smtClean="0"/>
              <a:t>27/09/2024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F611C9-34BD-4D99-BFB0-162C2C574E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1635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F611C9-34BD-4D99-BFB0-162C2C574E82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9775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5D7A94-4957-3125-72AE-286BB76F55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8B77915-4348-4561-4E58-B55FE63480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20AA336-BDC5-E34F-B6D8-F1CF614A2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EFD50-DCFB-4452-B8C5-6B77A437F7E8}" type="datetimeFigureOut">
              <a:rPr lang="pt-BR" smtClean="0"/>
              <a:t>27/09/2024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6D2AEAF-BFFE-644F-3538-DD127B00D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4C34438-A246-3359-25D3-6DAD02CC6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DCEA5-505F-404F-A466-C288B96B83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891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7ECE77-4444-9F70-BF49-FB26F01CC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3E9BC52-49A8-8332-0DA0-0A909D1C2C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CF722EE-D894-E1C3-3B44-CAC23124A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EFD50-DCFB-4452-B8C5-6B77A437F7E8}" type="datetimeFigureOut">
              <a:rPr lang="pt-BR" smtClean="0"/>
              <a:t>27/09/2024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9277876-A32F-7F75-7808-EDA78B2F9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EDCF925-3136-6143-A2A8-6FEFF289F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DCEA5-505F-404F-A466-C288B96B83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616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4C6AF1-C737-95CA-7AAC-F08334FF0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496C14D-D824-B956-A824-5DB4E030CC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4E4C5EB-8D18-40D5-B828-1FA009AEC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EFD50-DCFB-4452-B8C5-6B77A437F7E8}" type="datetimeFigureOut">
              <a:rPr lang="pt-BR" smtClean="0"/>
              <a:t>27/09/2024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D9A2A4A-567E-B6C5-4AB9-30A4E9A12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A705F70-AEA7-67CA-299E-92D88873A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DCEA5-505F-404F-A466-C288B96B83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55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607ECA-003C-FC1D-B0B1-5729E2A9F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E9C123F-69DD-A135-A89F-F66575141A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F116B7A-C51C-21B5-DDD4-AC4A57C999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697BC9C-2ED1-9E8F-8F23-45E436B4E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EFD50-DCFB-4452-B8C5-6B77A437F7E8}" type="datetimeFigureOut">
              <a:rPr lang="pt-BR" smtClean="0"/>
              <a:t>27/09/2024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E694743-3CB8-B0D2-0BFD-CF2EAF14C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03C625BB-8735-BEB1-6B1C-E5FC6F831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DCEA5-505F-404F-A466-C288B96B83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7204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45F35D7-927C-8444-DD7F-6CB8B25CA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BAF245F-7B77-D4F0-5ACB-2011793EE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7A1CD84-F6AE-4749-0477-E316B241D9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71EB837D-A392-4C78-67C5-261F60A960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FF90721B-F295-1C2A-105F-CC57CE139A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2A91EF45-3F3A-C77A-2970-566473145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EFD50-DCFB-4452-B8C5-6B77A437F7E8}" type="datetimeFigureOut">
              <a:rPr lang="pt-BR" smtClean="0"/>
              <a:t>27/09/2024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8CCAA937-D006-0488-17E9-EA448D9EA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FA6C9E74-CEDD-E467-8E88-C6CB14FA7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DCEA5-505F-404F-A466-C288B96B83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633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DF47FC-DB71-42A9-0486-BB59F27B1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65BA1A99-528E-CBDC-E17F-FC6385F07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EFD50-DCFB-4452-B8C5-6B77A437F7E8}" type="datetimeFigureOut">
              <a:rPr lang="pt-BR" smtClean="0"/>
              <a:t>27/09/2024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91D22E9-26E2-747D-F026-62BA396D9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66F19EE9-F8BA-5B1E-7245-52881944D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DCEA5-505F-404F-A466-C288B96B83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008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79358D1F-9C22-0E44-B64E-0D9852E93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EFD50-DCFB-4452-B8C5-6B77A437F7E8}" type="datetimeFigureOut">
              <a:rPr lang="pt-BR" smtClean="0"/>
              <a:t>27/09/2024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4535A815-DD4F-A9F0-052B-799B5736C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1F526A0C-040D-DE4D-A90C-7C3553B21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DCEA5-505F-404F-A466-C288B96B83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070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E01125-B6AC-1EC3-1C4E-3EE043C64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B0684FB-325F-6931-6618-80B66CAB6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2A1B2D03-F3F7-41FA-F0D5-665C38E6AD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C560F02-6E4B-0FC1-A10C-6B1C98E3B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EFD50-DCFB-4452-B8C5-6B77A437F7E8}" type="datetimeFigureOut">
              <a:rPr lang="pt-BR" smtClean="0"/>
              <a:t>27/09/2024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6DD93CD-AF95-3842-C000-1D4350201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DCD65A9-83FA-AD63-E126-6F37DC40F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DCEA5-505F-404F-A466-C288B96B83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093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DEF9A5-1671-8197-D5D9-16B7628E5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FA7E3F8-817A-826F-CD28-24E6DBCCD6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F32C137-AFED-9A26-16F5-E495477758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C2C7E5E-2177-31DE-7189-1DB5486A1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EFD50-DCFB-4452-B8C5-6B77A437F7E8}" type="datetimeFigureOut">
              <a:rPr lang="pt-BR" smtClean="0"/>
              <a:t>27/09/2024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66303FD-9863-AC46-712E-4F877707E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60B7303-7166-DE4E-B930-DBC69F3A5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DCEA5-505F-404F-A466-C288B96B83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954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2DB804-208B-BE70-F730-9B1F1BC99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94C70BA5-9949-958C-D67F-748D5D4828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51BF690-805D-765B-297A-33908AF3E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EFD50-DCFB-4452-B8C5-6B77A437F7E8}" type="datetimeFigureOut">
              <a:rPr lang="pt-BR" smtClean="0"/>
              <a:t>27/09/2024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CFA513A-39E3-7178-7023-254C0B0FE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FFF5AD9-28ED-8D08-E818-6245B0C14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DCEA5-505F-404F-A466-C288B96B83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275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620D7B9-C634-85B7-E0AD-C70EB1F153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7FDF7C9E-D44C-425E-0CD9-12C8969B32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EC6242A-4B40-C9E1-82BE-5DE302493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EFD50-DCFB-4452-B8C5-6B77A437F7E8}" type="datetimeFigureOut">
              <a:rPr lang="pt-BR" smtClean="0"/>
              <a:t>27/09/2024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27E488C-2F1A-8601-43BD-A8DEE292D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9CEA945-6B92-1679-4CC2-B497050AC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DCEA5-505F-404F-A466-C288B96B83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255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A72CA59F-1072-FEF5-9056-5B99D870B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F05610B-1988-C36E-9E7D-FCD266180E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F9CD778-29DF-7969-289E-60C1A4A62D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1EFD50-DCFB-4452-B8C5-6B77A437F7E8}" type="datetimeFigureOut">
              <a:rPr lang="pt-BR" smtClean="0"/>
              <a:t>27/09/2024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D9D5807-17B8-8E63-B369-B942840A6B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F6464CB-4C5F-81D4-C574-304AE723C2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7DCEA5-505F-404F-A466-C288B96B83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118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2ABE49E0-2BC2-A855-3517-594AC381CD70}"/>
              </a:ext>
            </a:extLst>
          </p:cNvPr>
          <p:cNvSpPr/>
          <p:nvPr/>
        </p:nvSpPr>
        <p:spPr>
          <a:xfrm>
            <a:off x="3762532" y="494675"/>
            <a:ext cx="4572000" cy="14233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 Pensamento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4B20F868-3FAA-3E51-EAAD-0C7B9E97C953}"/>
              </a:ext>
            </a:extLst>
          </p:cNvPr>
          <p:cNvSpPr/>
          <p:nvPr/>
        </p:nvSpPr>
        <p:spPr>
          <a:xfrm>
            <a:off x="4684199" y="2533279"/>
            <a:ext cx="3650333" cy="101564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</a:p>
        </p:txBody>
      </p:sp>
      <p:pic>
        <p:nvPicPr>
          <p:cNvPr id="2" name="Windmills of your mind -Nílvia (2)">
            <a:hlinkClick r:id="" action="ppaction://media"/>
            <a:extLst>
              <a:ext uri="{FF2B5EF4-FFF2-40B4-BE49-F238E27FC236}">
                <a16:creationId xmlns:a16="http://schemas.microsoft.com/office/drawing/2014/main" id="{103E9DB3-89AE-57A2-0CEE-404F4AE7A7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284157" y="32441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14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9" name="Imagem 8" descr="Uma imagem contendo água, pássaro, homem, andando de&#10;&#10;Descrição gerada automaticamente">
            <a:extLst>
              <a:ext uri="{FF2B5EF4-FFF2-40B4-BE49-F238E27FC236}">
                <a16:creationId xmlns:a16="http://schemas.microsoft.com/office/drawing/2014/main" id="{1D5D7EDC-7D21-1CF1-BCBF-6C0FCFED68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" y="-374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72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750" advTm="3000">
        <p:pull/>
      </p:transition>
    </mc:Choice>
    <mc:Fallback xmlns="">
      <p:transition spd="slow" advTm="3000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Imagem 5" descr="Pássaro com as asas abertas na beira da água&#10;&#10;Descrição gerada automaticamente com confiança média">
            <a:extLst>
              <a:ext uri="{FF2B5EF4-FFF2-40B4-BE49-F238E27FC236}">
                <a16:creationId xmlns:a16="http://schemas.microsoft.com/office/drawing/2014/main" id="{6E2946AA-6F2C-85CA-33CC-8CFB5744C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-1504" y="-77416"/>
            <a:ext cx="12191980" cy="6856718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0AF55E16-B454-A8C5-778E-35B75B7DF469}"/>
              </a:ext>
            </a:extLst>
          </p:cNvPr>
          <p:cNvSpPr txBox="1"/>
          <p:nvPr/>
        </p:nvSpPr>
        <p:spPr>
          <a:xfrm>
            <a:off x="2701558" y="1042619"/>
            <a:ext cx="751840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 pensamento, até onde a maresia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 os odores nas dunas de um estuário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por mais que consideres ser contrário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lógica da vida, a fantasia. </a:t>
            </a:r>
          </a:p>
        </p:txBody>
      </p:sp>
    </p:spTree>
    <p:extLst>
      <p:ext uri="{BB962C8B-B14F-4D97-AF65-F5344CB8AC3E}">
        <p14:creationId xmlns:p14="http://schemas.microsoft.com/office/powerpoint/2010/main" val="126128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9000">
        <p:split orient="vert"/>
      </p:transition>
    </mc:Choice>
    <mc:Fallback xmlns="">
      <p:transition spd="slow" advTm="9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Imagem 6" descr="Vista aérea de água e montanha ao fundo&#10;&#10;Descrição gerada automaticamente">
            <a:extLst>
              <a:ext uri="{FF2B5EF4-FFF2-40B4-BE49-F238E27FC236}">
                <a16:creationId xmlns:a16="http://schemas.microsoft.com/office/drawing/2014/main" id="{158911A8-2DBD-C020-1A0D-78BF9A309E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64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fade/>
      </p:transition>
    </mc:Choice>
    <mc:Fallback xmlns=""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Pássaro com as asas abertas na beira da água&#10;&#10;Descrição gerada automaticamente com confiança média">
            <a:extLst>
              <a:ext uri="{FF2B5EF4-FFF2-40B4-BE49-F238E27FC236}">
                <a16:creationId xmlns:a16="http://schemas.microsoft.com/office/drawing/2014/main" id="{26D7C2D2-C157-7A9A-656A-F517074563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9761A3EE-B5EF-9810-E317-FB52DF716D07}"/>
              </a:ext>
            </a:extLst>
          </p:cNvPr>
          <p:cNvSpPr txBox="1"/>
          <p:nvPr/>
        </p:nvSpPr>
        <p:spPr>
          <a:xfrm>
            <a:off x="2895444" y="874455"/>
            <a:ext cx="640111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 pensamento, e leva-me contigo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onde as gaivotas se deleitam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leito feito d'algas e se deitam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sentindo que é ali o seu abrigo.</a:t>
            </a:r>
          </a:p>
        </p:txBody>
      </p:sp>
    </p:spTree>
    <p:extLst>
      <p:ext uri="{BB962C8B-B14F-4D97-AF65-F5344CB8AC3E}">
        <p14:creationId xmlns:p14="http://schemas.microsoft.com/office/powerpoint/2010/main" val="1313031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2" name="Imagem 11" descr="Pássaro com as asas abertas&#10;&#10;Descrição gerada automaticamente">
            <a:extLst>
              <a:ext uri="{FF2B5EF4-FFF2-40B4-BE49-F238E27FC236}">
                <a16:creationId xmlns:a16="http://schemas.microsoft.com/office/drawing/2014/main" id="{7E00F82F-4C5E-0EFD-2D8B-4B3B623FA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39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flip dir="r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ássaro com as asas abertas na beira da água&#10;&#10;Descrição gerada automaticamente com confiança média">
            <a:extLst>
              <a:ext uri="{FF2B5EF4-FFF2-40B4-BE49-F238E27FC236}">
                <a16:creationId xmlns:a16="http://schemas.microsoft.com/office/drawing/2014/main" id="{67B62CC8-EFEB-34AB-7074-81FAA269C2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9830" y="0"/>
            <a:ext cx="12192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DD6A484-2B31-53D7-1423-7EB89FE2C768}"/>
              </a:ext>
            </a:extLst>
          </p:cNvPr>
          <p:cNvSpPr txBox="1"/>
          <p:nvPr/>
        </p:nvSpPr>
        <p:spPr>
          <a:xfrm>
            <a:off x="2731938" y="913678"/>
            <a:ext cx="672812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 pensamento, e sonha tu por mim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sussurros de espíritos amantes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é divino sonharmos assim </a:t>
            </a:r>
          </a:p>
        </p:txBody>
      </p:sp>
    </p:spTree>
    <p:extLst>
      <p:ext uri="{BB962C8B-B14F-4D97-AF65-F5344CB8AC3E}">
        <p14:creationId xmlns:p14="http://schemas.microsoft.com/office/powerpoint/2010/main" val="84925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:split orient="vert"/>
      </p:transition>
    </mc:Choice>
    <mc:Fallback xmlns="">
      <p:transition spd="slow" advTm="9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Homem deitado em uma praia&#10;&#10;Descrição gerada automaticamente com confiança baixa">
            <a:extLst>
              <a:ext uri="{FF2B5EF4-FFF2-40B4-BE49-F238E27FC236}">
                <a16:creationId xmlns:a16="http://schemas.microsoft.com/office/drawing/2014/main" id="{23688002-68F3-8EA6-65D0-CCD1979749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-1504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86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Tm="4000">
        <p14:switch dir="r"/>
      </p:transition>
    </mc:Choice>
    <mc:Fallback xmlns=""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ássaro com as asas abertas na beira da água&#10;&#10;Descrição gerada automaticamente com confiança média">
            <a:extLst>
              <a:ext uri="{FF2B5EF4-FFF2-40B4-BE49-F238E27FC236}">
                <a16:creationId xmlns:a16="http://schemas.microsoft.com/office/drawing/2014/main" id="{DBE35518-72D3-E332-270C-B288D37626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A8C906C-E7FF-FFB8-6B18-C7E59B3FA9E8}"/>
              </a:ext>
            </a:extLst>
          </p:cNvPr>
          <p:cNvSpPr txBox="1"/>
          <p:nvPr/>
        </p:nvSpPr>
        <p:spPr>
          <a:xfrm>
            <a:off x="2640262" y="553068"/>
            <a:ext cx="715131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 pensamento,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traz-me a antiga esperança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que haja uma sereia que me cante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não largou do cais esta lembrança.</a:t>
            </a:r>
          </a:p>
        </p:txBody>
      </p:sp>
    </p:spTree>
    <p:extLst>
      <p:ext uri="{BB962C8B-B14F-4D97-AF65-F5344CB8AC3E}">
        <p14:creationId xmlns:p14="http://schemas.microsoft.com/office/powerpoint/2010/main" val="384654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9000">
        <p:split orient="vert"/>
      </p:transition>
    </mc:Choice>
    <mc:Fallback xmlns="">
      <p:transition spd="slow" advTm="9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E5344AFD-2FB7-81EE-75A0-ED7F02E5D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168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comb/>
      </p:transition>
    </mc:Choice>
    <mc:Fallback xmlns="">
      <p:transition spd="slow" advTm="4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Desenho de uma mulher&#10;&#10;Descrição gerada automaticamente com confiança baixa">
            <a:extLst>
              <a:ext uri="{FF2B5EF4-FFF2-40B4-BE49-F238E27FC236}">
                <a16:creationId xmlns:a16="http://schemas.microsoft.com/office/drawing/2014/main" id="{1DCCF8EF-ECB2-74C0-D4C0-D59A2B98E7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8D8FF4A-87DC-B9D3-E98F-4E206D7216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8750" y="189686"/>
            <a:ext cx="6693988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315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Mulher em areia de praia&#10;&#10;Descrição gerada automaticamente">
            <a:extLst>
              <a:ext uri="{FF2B5EF4-FFF2-40B4-BE49-F238E27FC236}">
                <a16:creationId xmlns:a16="http://schemas.microsoft.com/office/drawing/2014/main" id="{14268614-571A-E3DD-1D2E-297F864451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325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600" advTm="4000">
        <p14:conveyor dir="r"/>
      </p:transition>
    </mc:Choice>
    <mc:Fallback xmlns=""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ássaro com as asas abertas na beira da água&#10;&#10;Descrição gerada automaticamente com confiança média">
            <a:extLst>
              <a:ext uri="{FF2B5EF4-FFF2-40B4-BE49-F238E27FC236}">
                <a16:creationId xmlns:a16="http://schemas.microsoft.com/office/drawing/2014/main" id="{CFE47B77-906E-935F-E035-38B8D5CD5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B3BD24D6-9D6C-D902-4B47-0FFB021E8139}"/>
              </a:ext>
            </a:extLst>
          </p:cNvPr>
          <p:cNvSpPr txBox="1"/>
          <p:nvPr/>
        </p:nvSpPr>
        <p:spPr>
          <a:xfrm>
            <a:off x="2062308" y="665667"/>
            <a:ext cx="876058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</a:p>
          <a:p>
            <a:pPr algn="ctr"/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Música:Windmills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Your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mind 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884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Tm="19000">
        <p15:prstTrans prst="origami"/>
      </p:transition>
    </mc:Choice>
    <mc:Fallback xmlns="">
      <p:transition spd="slow" advTm="1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155</Words>
  <Application>Microsoft Office PowerPoint</Application>
  <PresentationFormat>Widescreen</PresentationFormat>
  <Paragraphs>26</Paragraphs>
  <Slides>13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Luzia Saboia Morais Gabriele</dc:creator>
  <cp:lastModifiedBy>User</cp:lastModifiedBy>
  <cp:revision>2</cp:revision>
  <dcterms:created xsi:type="dcterms:W3CDTF">2024-09-16T00:45:18Z</dcterms:created>
  <dcterms:modified xsi:type="dcterms:W3CDTF">2024-09-27T19:53:53Z</dcterms:modified>
</cp:coreProperties>
</file>