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60" r:id="rId4"/>
    <p:sldId id="266" r:id="rId5"/>
    <p:sldId id="262" r:id="rId6"/>
    <p:sldId id="270" r:id="rId7"/>
    <p:sldId id="263" r:id="rId8"/>
    <p:sldId id="268" r:id="rId9"/>
    <p:sldId id="264" r:id="rId10"/>
    <p:sldId id="269" r:id="rId11"/>
    <p:sldId id="265" r:id="rId12"/>
    <p:sldId id="257" r:id="rId13"/>
    <p:sldId id="259" r:id="rId14"/>
    <p:sldId id="271" r:id="rId15"/>
    <p:sldId id="261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045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444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127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8969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4250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8423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3465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35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9736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1507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058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3AADD-963E-4EEB-8F22-FE19A6BD3A42}" type="datetimeFigureOut">
              <a:rPr lang="pt-BR" smtClean="0"/>
              <a:t>25/06/2024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EA111-7551-48A1-A850-BC4497D8A1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441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B14A542-9B3E-CBD1-A194-0B262977F1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DF532F0-E7DB-8E00-5B36-BA453E41BF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Historia de Amor -   Beethoven">
            <a:hlinkClick r:id="" action="ppaction://media"/>
            <a:extLst>
              <a:ext uri="{FF2B5EF4-FFF2-40B4-BE49-F238E27FC236}">
                <a16:creationId xmlns:a16="http://schemas.microsoft.com/office/drawing/2014/main" id="{65B32E5C-60DC-A10B-243A-5F2A8D9E58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62000" y="23663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99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4000">
        <p:comb/>
      </p:transition>
    </mc:Choice>
    <mc:Fallback>
      <p:transition spd="slow" advTm="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1DF1DA-1D3B-8908-8C45-2E48E6673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68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00">
        <p14:warp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6860DD3-CD42-72CD-4BD6-B894998BD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0E9C89E-0AD9-1A92-ECDF-D6418325F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83974"/>
            <a:ext cx="3408902" cy="4159526"/>
          </a:xfrm>
          <a:prstGeom prst="rect">
            <a:avLst/>
          </a:prstGeom>
          <a:effectLst>
            <a:softEdge rad="8382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123BE9C-0485-3922-EFAA-07466EF76718}"/>
              </a:ext>
            </a:extLst>
          </p:cNvPr>
          <p:cNvSpPr/>
          <p:nvPr/>
        </p:nvSpPr>
        <p:spPr>
          <a:xfrm rot="741637">
            <a:off x="2124046" y="1191683"/>
            <a:ext cx="578824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Um Homem Ama Uma Mulher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B4806D8-971A-1E58-80E1-EF3358525D3A}"/>
              </a:ext>
            </a:extLst>
          </p:cNvPr>
          <p:cNvSpPr/>
          <p:nvPr/>
        </p:nvSpPr>
        <p:spPr>
          <a:xfrm rot="921915">
            <a:off x="3272511" y="2725715"/>
            <a:ext cx="3050318" cy="67604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3585910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B14A542-9B3E-CBD1-A194-0B262977F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11EEAB-06D3-E0F5-BF03-DD5AA0FB77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5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6860DD3-CD42-72CD-4BD6-B894998BD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6AC1D8B-FD27-3E5F-A57A-A705E01CF8D7}"/>
              </a:ext>
            </a:extLst>
          </p:cNvPr>
          <p:cNvSpPr txBox="1"/>
          <p:nvPr/>
        </p:nvSpPr>
        <p:spPr>
          <a:xfrm>
            <a:off x="1146882" y="1409721"/>
            <a:ext cx="594906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um homem ama a uma mulher,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no mundo outra, ou alguém,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quem ele cobice um olhar sequer,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Senão a essa outra de mais ninguém.</a:t>
            </a:r>
          </a:p>
        </p:txBody>
      </p:sp>
    </p:spTree>
    <p:extLst>
      <p:ext uri="{BB962C8B-B14F-4D97-AF65-F5344CB8AC3E}">
        <p14:creationId xmlns:p14="http://schemas.microsoft.com/office/powerpoint/2010/main" val="132802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gallery dir="l"/>
      </p:transition>
    </mc:Choice>
    <mc:Fallback>
      <p:transition spd="slow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B14A542-9B3E-CBD1-A194-0B262977F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1E34071-3587-6163-7C9D-8273821183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9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6860DD3-CD42-72CD-4BD6-B894998BD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B2CFD02-C898-74F9-1EF1-7BC438C75D28}"/>
              </a:ext>
            </a:extLst>
          </p:cNvPr>
          <p:cNvSpPr txBox="1"/>
          <p:nvPr/>
        </p:nvSpPr>
        <p:spPr>
          <a:xfrm>
            <a:off x="1079359" y="1282147"/>
            <a:ext cx="644439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um homem ama a uma mulher,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 o que quer e o que quer não sabe bem,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se a noite vem, ou se o dia quer,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faz frio lá fora ou se dentro de alguém.</a:t>
            </a:r>
          </a:p>
        </p:txBody>
      </p:sp>
    </p:spTree>
    <p:extLst>
      <p:ext uri="{BB962C8B-B14F-4D97-AF65-F5344CB8AC3E}">
        <p14:creationId xmlns:p14="http://schemas.microsoft.com/office/powerpoint/2010/main" val="1259011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B14A542-9B3E-CBD1-A194-0B262977F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368CF17-3C1B-ADED-C971-2F37E5F47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35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6860DD3-CD42-72CD-4BD6-B894998BD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D5EEC82-297F-22F3-56DE-5CC411C6983B}"/>
              </a:ext>
            </a:extLst>
          </p:cNvPr>
          <p:cNvSpPr txBox="1"/>
          <p:nvPr/>
        </p:nvSpPr>
        <p:spPr>
          <a:xfrm>
            <a:off x="981712" y="1649896"/>
            <a:ext cx="6512393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viver constantemente alternado,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bem querer, de querer bem,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sente-se assim, como que apaixonado.</a:t>
            </a:r>
          </a:p>
        </p:txBody>
      </p:sp>
    </p:spTree>
    <p:extLst>
      <p:ext uri="{BB962C8B-B14F-4D97-AF65-F5344CB8AC3E}">
        <p14:creationId xmlns:p14="http://schemas.microsoft.com/office/powerpoint/2010/main" val="27582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conveyor dir="l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B14A542-9B3E-CBD1-A194-0B262977F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907D3-1A4E-9CFA-ECF0-31484EDB05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90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an dir="u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6860DD3-CD42-72CD-4BD6-B894998BD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22BF1A2-FF44-67A0-DD79-2E009111FFB3}"/>
              </a:ext>
            </a:extLst>
          </p:cNvPr>
          <p:cNvSpPr txBox="1"/>
          <p:nvPr/>
        </p:nvSpPr>
        <p:spPr>
          <a:xfrm>
            <a:off x="1265998" y="1649896"/>
            <a:ext cx="6195928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rapazinho de bola na mão,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Enxugando lágrimas no colo de sua mãe,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perguntar-lhe das coisas do coração.</a:t>
            </a:r>
          </a:p>
        </p:txBody>
      </p:sp>
    </p:spTree>
    <p:extLst>
      <p:ext uri="{BB962C8B-B14F-4D97-AF65-F5344CB8AC3E}">
        <p14:creationId xmlns:p14="http://schemas.microsoft.com/office/powerpoint/2010/main" val="64090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circle/>
      </p:transition>
    </mc:Choice>
    <mc:Fallback>
      <p:transition spd="slow" advTm="8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B14A542-9B3E-CBD1-A194-0B262977F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595347D-1694-240A-09FB-02FAF1DD3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971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4962F98-5D58-7D19-D919-4543C80AEA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16A883E-A9E5-E5D2-A77F-04323931A8C4}"/>
              </a:ext>
            </a:extLst>
          </p:cNvPr>
          <p:cNvSpPr txBox="1"/>
          <p:nvPr/>
        </p:nvSpPr>
        <p:spPr>
          <a:xfrm>
            <a:off x="1451114" y="298174"/>
            <a:ext cx="1911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5F4070E-5499-0DD0-D7B3-8A4603442C6F}"/>
              </a:ext>
            </a:extLst>
          </p:cNvPr>
          <p:cNvSpPr txBox="1"/>
          <p:nvPr/>
        </p:nvSpPr>
        <p:spPr>
          <a:xfrm>
            <a:off x="6052930" y="298803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6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1DF1DA-1D3B-8908-8C45-2E48E6673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0A26739-9C38-C02C-8727-AA19ABCA35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552" b="1355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22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2000">
        <p14:doors dir="vert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6860DD3-CD42-72CD-4BD6-B894998BD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805F3A-65E2-DACC-3288-C7A82D771029}"/>
              </a:ext>
            </a:extLst>
          </p:cNvPr>
          <p:cNvSpPr txBox="1"/>
          <p:nvPr/>
        </p:nvSpPr>
        <p:spPr>
          <a:xfrm>
            <a:off x="2117034" y="846898"/>
            <a:ext cx="548640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História de Amor- Beethoven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3AC912-1B26-F02E-E1F5-391ED92C01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0" t="7854" r="8920" b="7854"/>
          <a:stretch/>
        </p:blipFill>
        <p:spPr>
          <a:xfrm>
            <a:off x="0" y="1350499"/>
            <a:ext cx="2658794" cy="3850151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1734362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prestige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225</TotalTime>
  <Words>184</Words>
  <Application>Microsoft Office PowerPoint</Application>
  <PresentationFormat>Apresentação na tela (16:9)</PresentationFormat>
  <Paragraphs>27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2024-04-13T16:14:05Z</dcterms:created>
  <dcterms:modified xsi:type="dcterms:W3CDTF">2024-06-25T19:57:41Z</dcterms:modified>
</cp:coreProperties>
</file>