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7" r:id="rId5"/>
    <p:sldId id="264" r:id="rId6"/>
    <p:sldId id="276" r:id="rId7"/>
    <p:sldId id="283" r:id="rId8"/>
    <p:sldId id="277" r:id="rId9"/>
    <p:sldId id="278" r:id="rId10"/>
    <p:sldId id="284" r:id="rId11"/>
    <p:sldId id="279" r:id="rId12"/>
    <p:sldId id="280" r:id="rId13"/>
    <p:sldId id="286" r:id="rId14"/>
    <p:sldId id="281" r:id="rId15"/>
    <p:sldId id="282" r:id="rId16"/>
    <p:sldId id="287" r:id="rId17"/>
    <p:sldId id="265" r:id="rId18"/>
    <p:sldId id="285" r:id="rId19"/>
    <p:sldId id="275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9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0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78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409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861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867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220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85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56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847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3646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0A8EE-7196-4538-BEB3-815023B07F5A}" type="datetimeFigureOut">
              <a:rPr lang="pt-BR" smtClean="0"/>
              <a:t>10/05/2019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B7F68-0CF9-47C3-8F7D-B20AA75F9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08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iovanni Marradi - Peacefull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31524" y="24929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1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70995" y="340468"/>
            <a:ext cx="2957861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Pranto é 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essência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espremida do peito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aflora entre cílios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silenciando 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tristeza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machuca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olhos do coração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</p:txBody>
      </p:sp>
    </p:spTree>
    <p:extLst>
      <p:ext uri="{BB962C8B-B14F-4D97-AF65-F5344CB8AC3E}">
        <p14:creationId xmlns:p14="http://schemas.microsoft.com/office/powerpoint/2010/main" val="2984258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20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572000" y="991404"/>
            <a:ext cx="226211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Mãe?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06953" y="2354094"/>
            <a:ext cx="3965447" cy="13157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rgbClr val="FFCC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>
                <a:solidFill>
                  <a:srgbClr val="FFCCCC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rgbClr val="FFCC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4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23773" y="700391"/>
            <a:ext cx="244009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nome?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importa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sou Mãe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dedicação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pura doação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 vida.</a:t>
            </a:r>
          </a:p>
        </p:txBody>
      </p:sp>
    </p:spTree>
    <p:extLst>
      <p:ext uri="{BB962C8B-B14F-4D97-AF65-F5344CB8AC3E}">
        <p14:creationId xmlns:p14="http://schemas.microsoft.com/office/powerpoint/2010/main" val="273710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0389" y="729574"/>
            <a:ext cx="307969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Além de ser filha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namorada também sou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Noiva, esposa ou irmã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Confesso: sou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difícil interpretação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Suporte familiar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Alicerce também sou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horas certas.</a:t>
            </a:r>
          </a:p>
        </p:txBody>
      </p:sp>
    </p:spTree>
    <p:extLst>
      <p:ext uri="{BB962C8B-B14F-4D97-AF65-F5344CB8AC3E}">
        <p14:creationId xmlns:p14="http://schemas.microsoft.com/office/powerpoint/2010/main" val="259976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2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9932" y="466928"/>
            <a:ext cx="322556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Denominam-me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(com razão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Piloto de fogão.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conhecedora de desafios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da solidão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cidadã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"criança-menina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Senhora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Anciã ?</a:t>
            </a:r>
          </a:p>
        </p:txBody>
      </p:sp>
    </p:spTree>
    <p:extLst>
      <p:ext uri="{BB962C8B-B14F-4D97-AF65-F5344CB8AC3E}">
        <p14:creationId xmlns:p14="http://schemas.microsoft.com/office/powerpoint/2010/main" val="267576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53511" y="894945"/>
            <a:ext cx="314380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me entristeço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deparar-me de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frente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ingratidão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tudo isso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escolho profissão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Nasci para 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viso a libertação.</a:t>
            </a:r>
          </a:p>
        </p:txBody>
      </p:sp>
    </p:spTree>
    <p:extLst>
      <p:ext uri="{BB962C8B-B14F-4D97-AF65-F5344CB8AC3E}">
        <p14:creationId xmlns:p14="http://schemas.microsoft.com/office/powerpoint/2010/main" val="28207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786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6995" y="586591"/>
            <a:ext cx="298671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sou redimida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Transformo 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salvação.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especialista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ceder o perdão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trevas sou luz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silêncio, sou guia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entre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perigos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caminha e conduz.</a:t>
            </a:r>
          </a:p>
        </p:txBody>
      </p:sp>
    </p:spTree>
    <p:extLst>
      <p:ext uri="{BB962C8B-B14F-4D97-AF65-F5344CB8AC3E}">
        <p14:creationId xmlns:p14="http://schemas.microsoft.com/office/powerpoint/2010/main" val="91530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95766" y="586591"/>
            <a:ext cx="27911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de fato, de 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fácil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denominação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sentir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sou Amélia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Dama tento ser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não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Flor Camélia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 crer.</a:t>
            </a:r>
          </a:p>
        </p:txBody>
      </p:sp>
    </p:spTree>
    <p:extLst>
      <p:ext uri="{BB962C8B-B14F-4D97-AF65-F5344CB8AC3E}">
        <p14:creationId xmlns:p14="http://schemas.microsoft.com/office/powerpoint/2010/main" val="2017659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8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8231" y="632298"/>
            <a:ext cx="323197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aquela Mãe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 de verdade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visando a felicidade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 sentido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 ou lugar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na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sociedade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gostaria ser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tratada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merecida dignidade.</a:t>
            </a:r>
          </a:p>
        </p:txBody>
      </p:sp>
    </p:spTree>
    <p:extLst>
      <p:ext uri="{BB962C8B-B14F-4D97-AF65-F5344CB8AC3E}">
        <p14:creationId xmlns:p14="http://schemas.microsoft.com/office/powerpoint/2010/main" val="110216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08748" y="371147"/>
            <a:ext cx="4078361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Ideais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os tenho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um nome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 Preciso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pudesse escolher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Competência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Sobrenome?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sabe, Eficiência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prefiro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denominada, apenas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</a:t>
            </a:r>
          </a:p>
        </p:txBody>
      </p:sp>
    </p:spTree>
    <p:extLst>
      <p:ext uri="{BB962C8B-B14F-4D97-AF65-F5344CB8AC3E}">
        <p14:creationId xmlns:p14="http://schemas.microsoft.com/office/powerpoint/2010/main" val="392379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45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1509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02849" y="4620280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31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sh dir="r"/>
      </p:transition>
    </mc:Choice>
    <mc:Fallback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48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667820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(Bailarina das Letras)</a:t>
            </a:r>
          </a:p>
          <a:p>
            <a:pPr algn="ctr"/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Música:Giovanni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Marradi-Peacefully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46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337</Words>
  <Application>Microsoft Office PowerPoint</Application>
  <PresentationFormat>Apresentação na tela (16:9)</PresentationFormat>
  <Paragraphs>93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2019-05-10T18:05:52Z</dcterms:created>
  <dcterms:modified xsi:type="dcterms:W3CDTF">2019-05-11T03:51:24Z</dcterms:modified>
</cp:coreProperties>
</file>