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66" r:id="rId5"/>
    <p:sldId id="260" r:id="rId6"/>
    <p:sldId id="267" r:id="rId7"/>
    <p:sldId id="261" r:id="rId8"/>
    <p:sldId id="268" r:id="rId9"/>
    <p:sldId id="264" r:id="rId10"/>
    <p:sldId id="269" r:id="rId11"/>
    <p:sldId id="263" r:id="rId12"/>
    <p:sldId id="270" r:id="rId13"/>
    <p:sldId id="262" r:id="rId14"/>
    <p:sldId id="258" r:id="rId15"/>
    <p:sldId id="259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F5F7D-AE0E-4570-99D5-C28351E50AAB}" type="datetimeFigureOut">
              <a:rPr lang="pt-BR" smtClean="0"/>
              <a:t>11/01/2024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B65-E92B-4C80-A116-1D92B66788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9920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F5F7D-AE0E-4570-99D5-C28351E50AAB}" type="datetimeFigureOut">
              <a:rPr lang="pt-BR" smtClean="0"/>
              <a:t>11/01/2024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B65-E92B-4C80-A116-1D92B66788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25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F5F7D-AE0E-4570-99D5-C28351E50AAB}" type="datetimeFigureOut">
              <a:rPr lang="pt-BR" smtClean="0"/>
              <a:t>11/01/2024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B65-E92B-4C80-A116-1D92B66788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8725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F5F7D-AE0E-4570-99D5-C28351E50AAB}" type="datetimeFigureOut">
              <a:rPr lang="pt-BR" smtClean="0"/>
              <a:t>11/01/2024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B65-E92B-4C80-A116-1D92B66788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3103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F5F7D-AE0E-4570-99D5-C28351E50AAB}" type="datetimeFigureOut">
              <a:rPr lang="pt-BR" smtClean="0"/>
              <a:t>11/01/2024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B65-E92B-4C80-A116-1D92B66788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6230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F5F7D-AE0E-4570-99D5-C28351E50AAB}" type="datetimeFigureOut">
              <a:rPr lang="pt-BR" smtClean="0"/>
              <a:t>11/01/2024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B65-E92B-4C80-A116-1D92B66788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9628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F5F7D-AE0E-4570-99D5-C28351E50AAB}" type="datetimeFigureOut">
              <a:rPr lang="pt-BR" smtClean="0"/>
              <a:t>11/01/2024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B65-E92B-4C80-A116-1D92B66788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2918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F5F7D-AE0E-4570-99D5-C28351E50AAB}" type="datetimeFigureOut">
              <a:rPr lang="pt-BR" smtClean="0"/>
              <a:t>11/01/2024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B65-E92B-4C80-A116-1D92B66788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5478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F5F7D-AE0E-4570-99D5-C28351E50AAB}" type="datetimeFigureOut">
              <a:rPr lang="pt-BR" smtClean="0"/>
              <a:t>11/01/2024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B65-E92B-4C80-A116-1D92B66788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077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F5F7D-AE0E-4570-99D5-C28351E50AAB}" type="datetimeFigureOut">
              <a:rPr lang="pt-BR" smtClean="0"/>
              <a:t>11/01/2024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B65-E92B-4C80-A116-1D92B66788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5161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F5F7D-AE0E-4570-99D5-C28351E50AAB}" type="datetimeFigureOut">
              <a:rPr lang="pt-BR" smtClean="0"/>
              <a:t>11/01/2024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B65-E92B-4C80-A116-1D92B66788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9661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>
            <a:alpha val="7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CF5F7D-AE0E-4570-99D5-C28351E50AAB}" type="datetimeFigureOut">
              <a:rPr lang="pt-BR" smtClean="0"/>
              <a:t>11/01/2024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B65-E92B-4C80-A116-1D92B66788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8266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7D33A20-2D45-B04D-8FF4-6266208C2D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2-Lose You - Sad e Emotional Piano Song Instrumental-[AudioTrimmer.com]">
            <a:hlinkClick r:id="" action="ppaction://media"/>
            <a:extLst>
              <a:ext uri="{FF2B5EF4-FFF2-40B4-BE49-F238E27FC236}">
                <a16:creationId xmlns:a16="http://schemas.microsoft.com/office/drawing/2014/main" id="{F5875E64-8F9C-BBF5-D169-0BA56C1161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1635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854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EDF33D-0BB6-2308-A5CE-C5B36376BF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EF254CE-F618-79F7-F6D9-9E22165D45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773017" cy="5143500"/>
          </a:xfrm>
          <a:prstGeom prst="rect">
            <a:avLst/>
          </a:prstGeom>
          <a:effectLst>
            <a:softEdge rad="9144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9126AB05-706D-C45B-B53E-16FA6845BCA6}"/>
              </a:ext>
            </a:extLst>
          </p:cNvPr>
          <p:cNvSpPr txBox="1"/>
          <p:nvPr/>
        </p:nvSpPr>
        <p:spPr>
          <a:xfrm>
            <a:off x="1716703" y="745434"/>
            <a:ext cx="6835526" cy="39857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nome é Rita de Cássia Teixeira Rocha.</a:t>
            </a:r>
          </a:p>
          <a:p>
            <a:pPr algn="ctr"/>
            <a:r>
              <a:rPr lang="pt-BR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Assino meus trabalhos como Rita Rocha.</a:t>
            </a:r>
          </a:p>
          <a:p>
            <a:pPr algn="ctr"/>
            <a:r>
              <a:rPr lang="pt-BR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Nasci e resido em Santo Antônio de Pádua - RJ.</a:t>
            </a:r>
          </a:p>
          <a:p>
            <a:pPr algn="ctr"/>
            <a:r>
              <a:rPr lang="pt-BR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casada, tenho dois filhos e netos.</a:t>
            </a:r>
          </a:p>
          <a:p>
            <a:pPr algn="ctr"/>
            <a:r>
              <a:rPr lang="pt-BR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Professora inativa, da Rede Estadual de Educação</a:t>
            </a:r>
          </a:p>
          <a:p>
            <a:pPr algn="ctr"/>
            <a:r>
              <a:rPr lang="pt-BR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do RJ, com licenciatura em Geografia.</a:t>
            </a:r>
          </a:p>
          <a:p>
            <a:pPr algn="ctr"/>
            <a:r>
              <a:rPr lang="pt-BR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Costumava rabiscar uns versinhos, que acabavam  indo pro lixo.</a:t>
            </a:r>
          </a:p>
          <a:p>
            <a:pPr algn="ctr"/>
            <a:r>
              <a:rPr lang="pt-BR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me apaixonei pelos famosos </a:t>
            </a:r>
            <a:r>
              <a:rPr lang="pt-BR" sz="2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PPS´s</a:t>
            </a:r>
            <a:r>
              <a:rPr lang="pt-BR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vi neles</a:t>
            </a:r>
          </a:p>
          <a:p>
            <a:pPr algn="ctr"/>
            <a:r>
              <a:rPr lang="pt-BR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 possibilidade de usar um poema meu nos slides,</a:t>
            </a:r>
          </a:p>
          <a:p>
            <a:pPr algn="ctr"/>
            <a:r>
              <a:rPr lang="pt-BR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junto com a música os meus versos ficariam enfeitados.</a:t>
            </a:r>
          </a:p>
          <a:p>
            <a:pPr algn="ctr"/>
            <a:r>
              <a:rPr lang="pt-BR" sz="2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assim que comecei a fazer meus rabiscos e soltar na net...</a:t>
            </a:r>
          </a:p>
        </p:txBody>
      </p:sp>
    </p:spTree>
    <p:extLst>
      <p:ext uri="{BB962C8B-B14F-4D97-AF65-F5344CB8AC3E}">
        <p14:creationId xmlns:p14="http://schemas.microsoft.com/office/powerpoint/2010/main" val="2509579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9000">
        <p15:prstTrans prst="curtains"/>
      </p:transition>
    </mc:Choice>
    <mc:Fallback>
      <p:transition spd="slow" advTm="2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CAA650D-AC35-6F00-D3C6-EFD51FD0F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7C876A83-2AA9-AFEC-C0E2-374360E5ED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08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EDF33D-0BB6-2308-A5CE-C5B36376BF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7499B06-CB05-D5E5-4A29-8DC5E1E146DD}"/>
              </a:ext>
            </a:extLst>
          </p:cNvPr>
          <p:cNvSpPr/>
          <p:nvPr/>
        </p:nvSpPr>
        <p:spPr>
          <a:xfrm>
            <a:off x="488831" y="917389"/>
            <a:ext cx="408316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7200" b="1" cap="none" spc="0" dirty="0">
                <a:ln>
                  <a:solidFill>
                    <a:srgbClr val="009999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Lembranças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4E9DF67-65B8-D02A-45D7-7E276241E358}"/>
              </a:ext>
            </a:extLst>
          </p:cNvPr>
          <p:cNvSpPr/>
          <p:nvPr/>
        </p:nvSpPr>
        <p:spPr>
          <a:xfrm>
            <a:off x="1577186" y="2885337"/>
            <a:ext cx="265008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800" b="1" cap="none" spc="0" dirty="0">
                <a:ln>
                  <a:solidFill>
                    <a:srgbClr val="009999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Rita Rocha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FC89648F-D2B7-53A5-5DB6-3ECD9371BE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62668" y="464654"/>
            <a:ext cx="4083167" cy="460678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2165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pull dir="d"/>
      </p:transition>
    </mc:Choice>
    <mc:Fallback>
      <p:transition spd="slow" advTm="8000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CAA650D-AC35-6F00-D3C6-EFD51FD0F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C130C9D-05A8-176A-427F-DC7A92568C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261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eveal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EDF33D-0BB6-2308-A5CE-C5B36376BF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88CADA3-E60B-570F-DFE9-703FED1D751E}"/>
              </a:ext>
            </a:extLst>
          </p:cNvPr>
          <p:cNvSpPr txBox="1"/>
          <p:nvPr/>
        </p:nvSpPr>
        <p:spPr>
          <a:xfrm>
            <a:off x="2245080" y="1002738"/>
            <a:ext cx="465383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o sol da lembrança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ilumina meu pensamento,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um raio de esperança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afastar todo lamento;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vou entrando na bonança,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ele vai meu sofrimento!</a:t>
            </a:r>
          </a:p>
        </p:txBody>
      </p:sp>
    </p:spTree>
    <p:extLst>
      <p:ext uri="{BB962C8B-B14F-4D97-AF65-F5344CB8AC3E}">
        <p14:creationId xmlns:p14="http://schemas.microsoft.com/office/powerpoint/2010/main" val="3862206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circle/>
      </p:transition>
    </mc:Choice>
    <mc:Fallback>
      <p:transition spd="slow" advTm="12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CAA650D-AC35-6F00-D3C6-EFD51FD0F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1CF2F51-721A-ACA0-237A-9092B39AC3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24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blinds dir="vert"/>
      </p:transition>
    </mc:Choice>
    <mc:Fallback>
      <p:transition spd="slow" advTm="2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EDF33D-0BB6-2308-A5CE-C5B36376BF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1988A93-1358-9FA3-D75C-E97725671DB2}"/>
              </a:ext>
            </a:extLst>
          </p:cNvPr>
          <p:cNvSpPr txBox="1"/>
          <p:nvPr/>
        </p:nvSpPr>
        <p:spPr>
          <a:xfrm>
            <a:off x="2054323" y="1123122"/>
            <a:ext cx="503535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lastimo horas perdidas,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insones noites em claro,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brigas e nem feridas,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minh´alma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em desamparo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um ciúme carcomida,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junto ao choro represado!</a:t>
            </a:r>
          </a:p>
        </p:txBody>
      </p:sp>
    </p:spTree>
    <p:extLst>
      <p:ext uri="{BB962C8B-B14F-4D97-AF65-F5344CB8AC3E}">
        <p14:creationId xmlns:p14="http://schemas.microsoft.com/office/powerpoint/2010/main" val="1251691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eelOff"/>
      </p:transition>
    </mc:Choice>
    <mc:Fallback>
      <p:transition spd="slow" advTm="11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CAA650D-AC35-6F00-D3C6-EFD51FD0F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218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FC3FEDA-BDD3-488D-4541-284CBC28A5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536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EDF33D-0BB6-2308-A5CE-C5B36376BF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F89E603-CC91-677B-C644-A6E2D4BD93FE}"/>
              </a:ext>
            </a:extLst>
          </p:cNvPr>
          <p:cNvSpPr txBox="1"/>
          <p:nvPr/>
        </p:nvSpPr>
        <p:spPr>
          <a:xfrm>
            <a:off x="2335650" y="1093304"/>
            <a:ext cx="447269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um tempo tão dolente,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uma vida tão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fulgaz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 fui bem diligente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fui vivendo o “tanto faz”,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procurando ser coerente,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viver na “santa paz”...</a:t>
            </a:r>
          </a:p>
        </p:txBody>
      </p:sp>
    </p:spTree>
    <p:extLst>
      <p:ext uri="{BB962C8B-B14F-4D97-AF65-F5344CB8AC3E}">
        <p14:creationId xmlns:p14="http://schemas.microsoft.com/office/powerpoint/2010/main" val="2218986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circle/>
      </p:transition>
    </mc:Choice>
    <mc:Fallback>
      <p:transition spd="slow" advTm="10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CAA650D-AC35-6F00-D3C6-EFD51FD0F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1CD7354-8B29-C22A-8D2F-20C000BEB4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70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gallery dir="r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EDF33D-0BB6-2308-A5CE-C5B36376BF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014057D-FA64-FBF9-25AB-8B66D78791B1}"/>
              </a:ext>
            </a:extLst>
          </p:cNvPr>
          <p:cNvSpPr txBox="1"/>
          <p:nvPr/>
        </p:nvSpPr>
        <p:spPr>
          <a:xfrm>
            <a:off x="2314009" y="1083365"/>
            <a:ext cx="4515981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mundo dá tanta volta,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troca fatos e lugares,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era preso, se solta..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jogando tudo pros ares;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heroína sem escolta,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 lembranças singulares!</a:t>
            </a:r>
          </a:p>
        </p:txBody>
      </p:sp>
    </p:spTree>
    <p:extLst>
      <p:ext uri="{BB962C8B-B14F-4D97-AF65-F5344CB8AC3E}">
        <p14:creationId xmlns:p14="http://schemas.microsoft.com/office/powerpoint/2010/main" val="3093847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circle/>
      </p:transition>
    </mc:Choice>
    <mc:Fallback>
      <p:transition spd="slow" advTm="10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CAA650D-AC35-6F00-D3C6-EFD51FD0F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C648FF0-EEBE-C9DC-FD63-BD933921C0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026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dir="r" isContent="1" isInverted="1"/>
      </p:transition>
    </mc:Choice>
    <mc:Fallback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04EBFE83-AC6A-CD46-F024-5934FAFC35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51EC5FCA-AE3D-270D-1FD1-70180C49A432}"/>
              </a:ext>
            </a:extLst>
          </p:cNvPr>
          <p:cNvSpPr txBox="1"/>
          <p:nvPr/>
        </p:nvSpPr>
        <p:spPr>
          <a:xfrm>
            <a:off x="1441173" y="4558725"/>
            <a:ext cx="19381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Rita Rocha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626CACDB-D30F-AF6C-8B1E-9627F2AEEE68}"/>
              </a:ext>
            </a:extLst>
          </p:cNvPr>
          <p:cNvSpPr txBox="1"/>
          <p:nvPr/>
        </p:nvSpPr>
        <p:spPr>
          <a:xfrm>
            <a:off x="5615609" y="4558725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EEDBC92C-A7A2-B370-C174-C82141CB33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298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fracture"/>
      </p:transition>
    </mc:Choice>
    <mc:Fallback xmlns=""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EDF33D-0BB6-2308-A5CE-C5B36376BF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FA62A74-D7CE-2637-D24B-6548CABE2C12}"/>
              </a:ext>
            </a:extLst>
          </p:cNvPr>
          <p:cNvSpPr txBox="1"/>
          <p:nvPr/>
        </p:nvSpPr>
        <p:spPr>
          <a:xfrm>
            <a:off x="1364232" y="725557"/>
            <a:ext cx="6415539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8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Rita Rocha</a:t>
            </a:r>
          </a:p>
          <a:p>
            <a:pPr algn="ctr"/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Música:Lose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-Sad e 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Emotional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</a:t>
            </a:r>
          </a:p>
          <a:p>
            <a:pPr algn="ctr"/>
            <a:r>
              <a:rPr lang="pt-BR" sz="28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904865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000">
        <p14:prism isContent="1" isInverted="1"/>
      </p:transition>
    </mc:Choice>
    <mc:Fallback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346</TotalTime>
  <Words>294</Words>
  <Application>Microsoft Office PowerPoint</Application>
  <PresentationFormat>Apresentação na tela (16:9)</PresentationFormat>
  <Paragraphs>48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2023-12-15T23:25:30Z</dcterms:created>
  <dcterms:modified xsi:type="dcterms:W3CDTF">2024-01-11T20:21:01Z</dcterms:modified>
</cp:coreProperties>
</file>