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7" r:id="rId4"/>
    <p:sldId id="258" r:id="rId5"/>
    <p:sldId id="264" r:id="rId6"/>
    <p:sldId id="262" r:id="rId7"/>
    <p:sldId id="265" r:id="rId8"/>
    <p:sldId id="261" r:id="rId9"/>
    <p:sldId id="266" r:id="rId10"/>
    <p:sldId id="260" r:id="rId11"/>
    <p:sldId id="259" r:id="rId12"/>
    <p:sldId id="270" r:id="rId13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D1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E7D9D-907B-4DE9-8AFA-74175D10B936}" type="datetimeFigureOut">
              <a:rPr lang="pt-BR" smtClean="0"/>
              <a:t>01/07/2019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CEAF9-57EE-4F80-8309-511A99CB48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36816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E7D9D-907B-4DE9-8AFA-74175D10B936}" type="datetimeFigureOut">
              <a:rPr lang="pt-BR" smtClean="0"/>
              <a:t>01/07/2019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CEAF9-57EE-4F80-8309-511A99CB48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791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E7D9D-907B-4DE9-8AFA-74175D10B936}" type="datetimeFigureOut">
              <a:rPr lang="pt-BR" smtClean="0"/>
              <a:t>01/07/2019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CEAF9-57EE-4F80-8309-511A99CB48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42835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E7D9D-907B-4DE9-8AFA-74175D10B936}" type="datetimeFigureOut">
              <a:rPr lang="pt-BR" smtClean="0"/>
              <a:t>01/07/2019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CEAF9-57EE-4F80-8309-511A99CB48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6435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E7D9D-907B-4DE9-8AFA-74175D10B936}" type="datetimeFigureOut">
              <a:rPr lang="pt-BR" smtClean="0"/>
              <a:t>01/07/2019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CEAF9-57EE-4F80-8309-511A99CB48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92014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E7D9D-907B-4DE9-8AFA-74175D10B936}" type="datetimeFigureOut">
              <a:rPr lang="pt-BR" smtClean="0"/>
              <a:t>01/07/2019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CEAF9-57EE-4F80-8309-511A99CB48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79095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E7D9D-907B-4DE9-8AFA-74175D10B936}" type="datetimeFigureOut">
              <a:rPr lang="pt-BR" smtClean="0"/>
              <a:t>01/07/2019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CEAF9-57EE-4F80-8309-511A99CB48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4268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E7D9D-907B-4DE9-8AFA-74175D10B936}" type="datetimeFigureOut">
              <a:rPr lang="pt-BR" smtClean="0"/>
              <a:t>01/07/2019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CEAF9-57EE-4F80-8309-511A99CB48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70728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E7D9D-907B-4DE9-8AFA-74175D10B936}" type="datetimeFigureOut">
              <a:rPr lang="pt-BR" smtClean="0"/>
              <a:t>01/07/2019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CEAF9-57EE-4F80-8309-511A99CB48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126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E7D9D-907B-4DE9-8AFA-74175D10B936}" type="datetimeFigureOut">
              <a:rPr lang="pt-BR" smtClean="0"/>
              <a:t>01/07/2019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CEAF9-57EE-4F80-8309-511A99CB48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805121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E7D9D-907B-4DE9-8AFA-74175D10B936}" type="datetimeFigureOut">
              <a:rPr lang="pt-BR" smtClean="0"/>
              <a:t>01/07/2019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7CEAF9-57EE-4F80-8309-511A99CB48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7611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19B7">
            <a:alpha val="6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7E7D9D-907B-4DE9-8AFA-74175D10B936}" type="datetimeFigureOut">
              <a:rPr lang="pt-BR" smtClean="0"/>
              <a:t>01/07/2019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7CEAF9-57EE-4F80-8309-511A99CB48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4095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7-Elton John Your Song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52272" y="242259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328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4231432" y="1331872"/>
            <a:ext cx="221810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Pudera</a:t>
            </a:r>
            <a:endParaRPr lang="pt-BR" sz="5400" b="1" cap="none" spc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180944" y="2571750"/>
            <a:ext cx="470183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Sandra Lúcia </a:t>
            </a:r>
            <a:r>
              <a:rPr lang="pt-BR" sz="5400" b="1" cap="none" spc="0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Ceccon</a:t>
            </a:r>
            <a:r>
              <a:rPr lang="pt-BR" sz="5400" b="1" cap="none" spc="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5400" b="1" cap="none" spc="0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Perazzo</a:t>
            </a:r>
            <a:endParaRPr lang="pt-BR" sz="5400" b="1" cap="none" spc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29581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15741">
            <a:off x="893137" y="165301"/>
            <a:ext cx="3583806" cy="467246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/>
          <p:cNvSpPr txBox="1"/>
          <p:nvPr/>
        </p:nvSpPr>
        <p:spPr>
          <a:xfrm rot="21084993">
            <a:off x="5471787" y="656938"/>
            <a:ext cx="2483372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Pudera neste teu </a:t>
            </a:r>
            <a:endParaRPr lang="pt-BR" sz="28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dia </a:t>
            </a:r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dilemas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estivesse </a:t>
            </a:r>
            <a:endParaRPr lang="pt-BR" sz="28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ainda </a:t>
            </a:r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teu lado,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ofertar-te os </a:t>
            </a:r>
            <a:endParaRPr lang="pt-BR" sz="28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meus </a:t>
            </a:r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braços,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meus lábios, </a:t>
            </a:r>
            <a:endParaRPr lang="pt-BR" sz="28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</a:t>
            </a:r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meus poemas...</a:t>
            </a:r>
          </a:p>
        </p:txBody>
      </p:sp>
    </p:spTree>
    <p:extLst>
      <p:ext uri="{BB962C8B-B14F-4D97-AF65-F5344CB8AC3E}">
        <p14:creationId xmlns:p14="http://schemas.microsoft.com/office/powerpoint/2010/main" val="20246744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prestig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2579" y="421938"/>
            <a:ext cx="6495393" cy="4572000"/>
          </a:xfrm>
          <a:prstGeom prst="rect">
            <a:avLst/>
          </a:prstGeom>
          <a:effectLst>
            <a:softEdge rad="1231900"/>
          </a:effectLst>
        </p:spPr>
      </p:pic>
    </p:spTree>
    <p:extLst>
      <p:ext uri="{BB962C8B-B14F-4D97-AF65-F5344CB8AC3E}">
        <p14:creationId xmlns:p14="http://schemas.microsoft.com/office/powerpoint/2010/main" val="34420559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pageCurlDouble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15741">
            <a:off x="893137" y="165301"/>
            <a:ext cx="3583806" cy="467246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/>
          <p:cNvSpPr txBox="1"/>
          <p:nvPr/>
        </p:nvSpPr>
        <p:spPr>
          <a:xfrm rot="21189629">
            <a:off x="5360229" y="731815"/>
            <a:ext cx="2794355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Pudera entregar-te, </a:t>
            </a:r>
            <a:endParaRPr lang="pt-BR" sz="28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</a:t>
            </a:r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pudesse,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Todos os meus </a:t>
            </a:r>
            <a:endParaRPr lang="pt-BR" sz="28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sonhos </a:t>
            </a:r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momentos,  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Redescobrindo </a:t>
            </a:r>
            <a:endParaRPr lang="pt-BR" sz="28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</a:t>
            </a:r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novo alicerce,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Gosto de vida </a:t>
            </a:r>
            <a:endParaRPr lang="pt-BR" sz="28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</a:t>
            </a:r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pensamentos...</a:t>
            </a:r>
          </a:p>
        </p:txBody>
      </p:sp>
    </p:spTree>
    <p:extLst>
      <p:ext uri="{BB962C8B-B14F-4D97-AF65-F5344CB8AC3E}">
        <p14:creationId xmlns:p14="http://schemas.microsoft.com/office/powerpoint/2010/main" val="2946002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9007" y="735723"/>
            <a:ext cx="6663559" cy="4218590"/>
          </a:xfrm>
          <a:prstGeom prst="rect">
            <a:avLst/>
          </a:prstGeom>
          <a:effectLst>
            <a:softEdge rad="939800"/>
          </a:effectLst>
        </p:spPr>
      </p:pic>
    </p:spTree>
    <p:extLst>
      <p:ext uri="{BB962C8B-B14F-4D97-AF65-F5344CB8AC3E}">
        <p14:creationId xmlns:p14="http://schemas.microsoft.com/office/powerpoint/2010/main" val="29469800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pageCurlDouble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15741">
            <a:off x="893137" y="165301"/>
            <a:ext cx="3583806" cy="467246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/>
          <p:cNvSpPr txBox="1"/>
          <p:nvPr/>
        </p:nvSpPr>
        <p:spPr>
          <a:xfrm rot="21167736">
            <a:off x="5054548" y="731815"/>
            <a:ext cx="346068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Pudera agasalhar a </a:t>
            </a:r>
            <a:endParaRPr lang="pt-BR" sz="28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tua </a:t>
            </a:r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alma ardente,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entoar </a:t>
            </a:r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bela </a:t>
            </a:r>
            <a:endParaRPr lang="pt-BR" sz="28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canção </a:t>
            </a:r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esquecida,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Tocar teu coração </a:t>
            </a:r>
            <a:endParaRPr lang="pt-BR" sz="28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enamorado</a:t>
            </a:r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</a:t>
            </a:r>
            <a:r>
              <a:rPr lang="pt-BR" sz="28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aliciente</a:t>
            </a:r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Cobrindo de esquecimento </a:t>
            </a:r>
            <a:endParaRPr lang="pt-BR" sz="28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</a:t>
            </a:r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despedida...</a:t>
            </a:r>
          </a:p>
        </p:txBody>
      </p:sp>
    </p:spTree>
    <p:extLst>
      <p:ext uri="{BB962C8B-B14F-4D97-AF65-F5344CB8AC3E}">
        <p14:creationId xmlns:p14="http://schemas.microsoft.com/office/powerpoint/2010/main" val="398489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4620" y="714704"/>
            <a:ext cx="6159062" cy="3899338"/>
          </a:xfrm>
          <a:prstGeom prst="rect">
            <a:avLst/>
          </a:prstGeom>
          <a:effectLst>
            <a:softEdge rad="711200"/>
          </a:effectLst>
        </p:spPr>
      </p:pic>
    </p:spTree>
    <p:extLst>
      <p:ext uri="{BB962C8B-B14F-4D97-AF65-F5344CB8AC3E}">
        <p14:creationId xmlns:p14="http://schemas.microsoft.com/office/powerpoint/2010/main" val="485571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pageCurlDouble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15741">
            <a:off x="893137" y="165301"/>
            <a:ext cx="3583806" cy="467246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/>
          <p:cNvSpPr txBox="1"/>
          <p:nvPr/>
        </p:nvSpPr>
        <p:spPr>
          <a:xfrm rot="21148652">
            <a:off x="5263976" y="647213"/>
            <a:ext cx="3150221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Pudera a meiga </a:t>
            </a:r>
            <a:endParaRPr lang="pt-BR" sz="28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Inspiração </a:t>
            </a:r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perdida,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Reaparecesse forte</a:t>
            </a:r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soberana, valente,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Cantando em versos </a:t>
            </a:r>
            <a:endParaRPr lang="pt-BR" sz="28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</a:t>
            </a:r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ternura acariciada,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Deste amor que morreu </a:t>
            </a:r>
            <a:endParaRPr lang="pt-BR" sz="28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puro </a:t>
            </a:r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adolescente...</a:t>
            </a:r>
          </a:p>
        </p:txBody>
      </p:sp>
    </p:spTree>
    <p:extLst>
      <p:ext uri="{BB962C8B-B14F-4D97-AF65-F5344CB8AC3E}">
        <p14:creationId xmlns:p14="http://schemas.microsoft.com/office/powerpoint/2010/main" val="3353217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714704"/>
            <a:ext cx="6747641" cy="3934810"/>
          </a:xfrm>
          <a:prstGeom prst="rect">
            <a:avLst/>
          </a:prstGeom>
          <a:effectLst>
            <a:softEdge rad="927100"/>
          </a:effectLst>
        </p:spPr>
      </p:pic>
    </p:spTree>
    <p:extLst>
      <p:ext uri="{BB962C8B-B14F-4D97-AF65-F5344CB8AC3E}">
        <p14:creationId xmlns:p14="http://schemas.microsoft.com/office/powerpoint/2010/main" val="38011715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pageCurlDouble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45916" y="4676052"/>
            <a:ext cx="452880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Sandra Lúcia </a:t>
            </a:r>
            <a:r>
              <a:rPr lang="pt-BR" sz="20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Ceccon</a:t>
            </a:r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 </a:t>
            </a:r>
            <a:r>
              <a:rPr lang="pt-BR" sz="20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Perazzo</a:t>
            </a:r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anose="030101010101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089515" y="4677528"/>
            <a:ext cx="22381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Cléo Menegatt</a:t>
            </a:r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6088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683423" y="1381327"/>
            <a:ext cx="5366341" cy="30700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Sandra Lúcia </a:t>
            </a:r>
            <a:r>
              <a:rPr lang="pt-BR" sz="20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Ceccon</a:t>
            </a:r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Perazzo</a:t>
            </a:r>
            <a:endParaRPr lang="pt-BR" sz="20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Elton John-</a:t>
            </a:r>
            <a:r>
              <a:rPr lang="pt-BR" sz="20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Your</a:t>
            </a:r>
            <a:r>
              <a:rPr lang="pt-BR" sz="20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Song Instrumental</a:t>
            </a:r>
            <a:endParaRPr lang="pt-BR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76272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pull/>
      </p:transition>
    </mc:Choice>
    <mc:Fallback>
      <p:transition spd="slow" advTm="10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63</TotalTime>
  <Words>156</Words>
  <Application>Microsoft Office PowerPoint</Application>
  <PresentationFormat>Apresentação na tela (16:9)</PresentationFormat>
  <Paragraphs>45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8" baseType="lpstr">
      <vt:lpstr>Arial</vt:lpstr>
      <vt:lpstr>Calibri</vt:lpstr>
      <vt:lpstr>Calibri Light</vt:lpstr>
      <vt:lpstr>Lucida Handwriting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9</cp:revision>
  <dcterms:created xsi:type="dcterms:W3CDTF">2019-05-16T02:50:55Z</dcterms:created>
  <dcterms:modified xsi:type="dcterms:W3CDTF">2019-07-02T01:07:13Z</dcterms:modified>
</cp:coreProperties>
</file>