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67" r:id="rId4"/>
    <p:sldId id="259" r:id="rId5"/>
    <p:sldId id="268" r:id="rId6"/>
    <p:sldId id="262" r:id="rId7"/>
    <p:sldId id="265" r:id="rId8"/>
    <p:sldId id="263" r:id="rId9"/>
    <p:sldId id="261" r:id="rId10"/>
    <p:sldId id="264" r:id="rId11"/>
    <p:sldId id="258" r:id="rId12"/>
    <p:sldId id="260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78D88-EE60-44E1-B274-BB055CAA9FF8}" type="datetimeFigureOut">
              <a:rPr lang="pt-BR" smtClean="0"/>
              <a:t>15/07/2019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45AB-1572-4A39-91EA-7A9A9A37A1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9610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78D88-EE60-44E1-B274-BB055CAA9FF8}" type="datetimeFigureOut">
              <a:rPr lang="pt-BR" smtClean="0"/>
              <a:t>15/07/2019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45AB-1572-4A39-91EA-7A9A9A37A1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7320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78D88-EE60-44E1-B274-BB055CAA9FF8}" type="datetimeFigureOut">
              <a:rPr lang="pt-BR" smtClean="0"/>
              <a:t>15/07/2019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45AB-1572-4A39-91EA-7A9A9A37A1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9169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78D88-EE60-44E1-B274-BB055CAA9FF8}" type="datetimeFigureOut">
              <a:rPr lang="pt-BR" smtClean="0"/>
              <a:t>15/07/2019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45AB-1572-4A39-91EA-7A9A9A37A1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2878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78D88-EE60-44E1-B274-BB055CAA9FF8}" type="datetimeFigureOut">
              <a:rPr lang="pt-BR" smtClean="0"/>
              <a:t>15/07/2019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45AB-1572-4A39-91EA-7A9A9A37A1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5790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78D88-EE60-44E1-B274-BB055CAA9FF8}" type="datetimeFigureOut">
              <a:rPr lang="pt-BR" smtClean="0"/>
              <a:t>15/07/2019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45AB-1572-4A39-91EA-7A9A9A37A1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721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78D88-EE60-44E1-B274-BB055CAA9FF8}" type="datetimeFigureOut">
              <a:rPr lang="pt-BR" smtClean="0"/>
              <a:t>15/07/2019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45AB-1572-4A39-91EA-7A9A9A37A1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4906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78D88-EE60-44E1-B274-BB055CAA9FF8}" type="datetimeFigureOut">
              <a:rPr lang="pt-BR" smtClean="0"/>
              <a:t>15/07/2019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45AB-1572-4A39-91EA-7A9A9A37A1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2771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78D88-EE60-44E1-B274-BB055CAA9FF8}" type="datetimeFigureOut">
              <a:rPr lang="pt-BR" smtClean="0"/>
              <a:t>15/07/2019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45AB-1572-4A39-91EA-7A9A9A37A1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4450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78D88-EE60-44E1-B274-BB055CAA9FF8}" type="datetimeFigureOut">
              <a:rPr lang="pt-BR" smtClean="0"/>
              <a:t>15/07/2019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45AB-1572-4A39-91EA-7A9A9A37A1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3571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78D88-EE60-44E1-B274-BB055CAA9FF8}" type="datetimeFigureOut">
              <a:rPr lang="pt-BR" smtClean="0"/>
              <a:t>15/07/2019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45AB-1572-4A39-91EA-7A9A9A37A1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6301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  <a:alpha val="8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378D88-EE60-44E1-B274-BB055CAA9FF8}" type="datetimeFigureOut">
              <a:rPr lang="pt-BR" smtClean="0"/>
              <a:t>15/07/2019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145AB-1572-4A39-91EA-7A9A9A37A1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7027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536" y="285750"/>
            <a:ext cx="6096000" cy="4572000"/>
          </a:xfrm>
          <a:prstGeom prst="rect">
            <a:avLst/>
          </a:prstGeom>
          <a:effectLst>
            <a:softEdge rad="1193800"/>
          </a:effectLst>
        </p:spPr>
      </p:pic>
      <p:pic>
        <p:nvPicPr>
          <p:cNvPr id="3" name="8-Inspiring Emotional Music    Melody Of My Dreams (Copyright Free Music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71727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659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70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">
        <p14:flythrough dir="out"/>
      </p:transition>
    </mc:Choice>
    <mc:Fallback xmlns=""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1130473">
            <a:off x="4874102" y="1213297"/>
            <a:ext cx="2847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Poema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387174" y="2888259"/>
            <a:ext cx="302412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683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743536" y="1017478"/>
            <a:ext cx="3661580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poema inacabado.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como letra de um fado,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Misto de raiva e ciúme!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fumo sem haver chama.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cavaleiro sem dama 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sou o ai, do queixume!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651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917" y="378372"/>
            <a:ext cx="5749159" cy="4172607"/>
          </a:xfrm>
          <a:prstGeom prst="rect">
            <a:avLst/>
          </a:prstGeom>
          <a:effectLst>
            <a:softEdge rad="914400"/>
          </a:effectLst>
        </p:spPr>
      </p:pic>
    </p:spTree>
    <p:extLst>
      <p:ext uri="{BB962C8B-B14F-4D97-AF65-F5344CB8AC3E}">
        <p14:creationId xmlns:p14="http://schemas.microsoft.com/office/powerpoint/2010/main" val="3698533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pageCurlDoub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0" y="1079770"/>
            <a:ext cx="383310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riso sem gargalhada!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cantiga mal cantada,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voz de um embriagado.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sonho com pesadelo.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a ponta do novelo,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 encontra embaraçado!</a:t>
            </a:r>
          </a:p>
        </p:txBody>
      </p:sp>
    </p:spTree>
    <p:extLst>
      <p:ext uri="{BB962C8B-B14F-4D97-AF65-F5344CB8AC3E}">
        <p14:creationId xmlns:p14="http://schemas.microsoft.com/office/powerpoint/2010/main" val="301181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615" y="756745"/>
            <a:ext cx="5276192" cy="3867807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2704275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pageCurlDoub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927486" y="1060315"/>
            <a:ext cx="325121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caminho sem saída.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como alma perdida,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o rumo definido.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vida que deambula,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Dentro do nada, circula,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um errante perdido!</a:t>
            </a:r>
          </a:p>
        </p:txBody>
      </p:sp>
    </p:spTree>
    <p:extLst>
      <p:ext uri="{BB962C8B-B14F-4D97-AF65-F5344CB8AC3E}">
        <p14:creationId xmlns:p14="http://schemas.microsoft.com/office/powerpoint/2010/main" val="379211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328" y="196412"/>
            <a:ext cx="6182382" cy="4750675"/>
          </a:xfrm>
          <a:prstGeom prst="rect">
            <a:avLst/>
          </a:prstGeom>
          <a:effectLst>
            <a:softEdge rad="1130300"/>
          </a:effectLst>
        </p:spPr>
      </p:pic>
    </p:spTree>
    <p:extLst>
      <p:ext uri="{BB962C8B-B14F-4D97-AF65-F5344CB8AC3E}">
        <p14:creationId xmlns:p14="http://schemas.microsoft.com/office/powerpoint/2010/main" val="1531993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pageCurlDoub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015457" y="557408"/>
            <a:ext cx="3215945" cy="38472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meu chão desabar.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meu ser a definhar,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Cercado de solidão.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o sol me aquecia,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reinava alegria,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existe escuridão!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Lagos, 14/11/2014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2696647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668" y="0"/>
            <a:ext cx="6120698" cy="4750676"/>
          </a:xfrm>
          <a:prstGeom prst="rect">
            <a:avLst/>
          </a:prstGeom>
          <a:effectLst>
            <a:softEdge rad="977900"/>
          </a:effectLst>
        </p:spPr>
      </p:pic>
    </p:spTree>
    <p:extLst>
      <p:ext uri="{BB962C8B-B14F-4D97-AF65-F5344CB8AC3E}">
        <p14:creationId xmlns:p14="http://schemas.microsoft.com/office/powerpoint/2010/main" val="846665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pageCurlDoub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226543" y="1011677"/>
            <a:ext cx="294664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782190" y="2715874"/>
            <a:ext cx="507542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Inspiring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Emotional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Music </a:t>
            </a:r>
          </a:p>
          <a:p>
            <a:pPr algn="ctr"/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Melody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My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Dreams</a:t>
            </a:r>
            <a:endParaRPr lang="pt-BR" sz="20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609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push dir="u"/>
      </p:transition>
    </mc:Choice>
    <mc:Fallback>
      <p:transition spd="slow" advTm="1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</TotalTime>
  <Words>181</Words>
  <Application>Microsoft Office PowerPoint</Application>
  <PresentationFormat>Apresentação na tela (16:9)</PresentationFormat>
  <Paragraphs>39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2019-06-25T23:48:10Z</dcterms:created>
  <dcterms:modified xsi:type="dcterms:W3CDTF">2019-07-15T15:43:55Z</dcterms:modified>
</cp:coreProperties>
</file>