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9" r:id="rId4"/>
    <p:sldId id="260" r:id="rId5"/>
    <p:sldId id="268" r:id="rId6"/>
    <p:sldId id="261" r:id="rId7"/>
    <p:sldId id="262" r:id="rId8"/>
    <p:sldId id="270" r:id="rId9"/>
    <p:sldId id="263" r:id="rId10"/>
    <p:sldId id="264" r:id="rId11"/>
    <p:sldId id="271" r:id="rId12"/>
    <p:sldId id="265" r:id="rId13"/>
    <p:sldId id="267" r:id="rId14"/>
    <p:sldId id="259" r:id="rId15"/>
    <p:sldId id="258" r:id="rId16"/>
    <p:sldId id="266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2257F-F2F0-4C1A-96D7-8B06FB6D7451}" type="datetimeFigureOut">
              <a:rPr lang="pt-BR" smtClean="0"/>
              <a:t>26/09/2021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2B10-871D-49AA-BB5D-B8E0ED9985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8823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2257F-F2F0-4C1A-96D7-8B06FB6D7451}" type="datetimeFigureOut">
              <a:rPr lang="pt-BR" smtClean="0"/>
              <a:t>26/09/2021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2B10-871D-49AA-BB5D-B8E0ED9985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4839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2257F-F2F0-4C1A-96D7-8B06FB6D7451}" type="datetimeFigureOut">
              <a:rPr lang="pt-BR" smtClean="0"/>
              <a:t>26/09/2021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2B10-871D-49AA-BB5D-B8E0ED9985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8488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2257F-F2F0-4C1A-96D7-8B06FB6D7451}" type="datetimeFigureOut">
              <a:rPr lang="pt-BR" smtClean="0"/>
              <a:t>26/09/2021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2B10-871D-49AA-BB5D-B8E0ED9985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5617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2257F-F2F0-4C1A-96D7-8B06FB6D7451}" type="datetimeFigureOut">
              <a:rPr lang="pt-BR" smtClean="0"/>
              <a:t>26/09/2021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2B10-871D-49AA-BB5D-B8E0ED9985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8892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2257F-F2F0-4C1A-96D7-8B06FB6D7451}" type="datetimeFigureOut">
              <a:rPr lang="pt-BR" smtClean="0"/>
              <a:t>26/09/2021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2B10-871D-49AA-BB5D-B8E0ED9985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4829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2257F-F2F0-4C1A-96D7-8B06FB6D7451}" type="datetimeFigureOut">
              <a:rPr lang="pt-BR" smtClean="0"/>
              <a:t>26/09/2021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2B10-871D-49AA-BB5D-B8E0ED9985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6076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2257F-F2F0-4C1A-96D7-8B06FB6D7451}" type="datetimeFigureOut">
              <a:rPr lang="pt-BR" smtClean="0"/>
              <a:t>26/09/2021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2B10-871D-49AA-BB5D-B8E0ED9985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1368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2257F-F2F0-4C1A-96D7-8B06FB6D7451}" type="datetimeFigureOut">
              <a:rPr lang="pt-BR" smtClean="0"/>
              <a:t>26/09/2021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2B10-871D-49AA-BB5D-B8E0ED9985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0165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2257F-F2F0-4C1A-96D7-8B06FB6D7451}" type="datetimeFigureOut">
              <a:rPr lang="pt-BR" smtClean="0"/>
              <a:t>26/09/2021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2B10-871D-49AA-BB5D-B8E0ED9985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1873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2257F-F2F0-4C1A-96D7-8B06FB6D7451}" type="datetimeFigureOut">
              <a:rPr lang="pt-BR" smtClean="0"/>
              <a:t>26/09/2021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2B10-871D-49AA-BB5D-B8E0ED9985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7695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2257F-F2F0-4C1A-96D7-8B06FB6D7451}" type="datetimeFigureOut">
              <a:rPr lang="pt-BR" smtClean="0"/>
              <a:t>26/09/2021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22B10-871D-49AA-BB5D-B8E0ED9985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5702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cido com desenho&#10;&#10;Descrição gerada automaticamente com confiança média">
            <a:extLst>
              <a:ext uri="{FF2B5EF4-FFF2-40B4-BE49-F238E27FC236}">
                <a16:creationId xmlns:a16="http://schemas.microsoft.com/office/drawing/2014/main" id="{CFF9886C-5743-4F70-941C-095BF844C6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1-Leo Rojas   Farewell (Official Video">
            <a:hlinkClick r:id="" action="ppaction://media"/>
            <a:extLst>
              <a:ext uri="{FF2B5EF4-FFF2-40B4-BE49-F238E27FC236}">
                <a16:creationId xmlns:a16="http://schemas.microsoft.com/office/drawing/2014/main" id="{6909975E-8AD3-44E0-A082-3E389025DF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47895" y="23975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00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desenho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5F5B7417-B6CE-4A54-B15A-5AA769384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DC0E359F-1B0B-4037-955C-8BB2BFD53D89}"/>
              </a:ext>
            </a:extLst>
          </p:cNvPr>
          <p:cNvSpPr/>
          <p:nvPr/>
        </p:nvSpPr>
        <p:spPr>
          <a:xfrm rot="586706">
            <a:off x="1684137" y="1008326"/>
            <a:ext cx="473073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anose="02040502050506030303" pitchFamily="18" charset="0"/>
              </a:rPr>
              <a:t>O Rouxinol e a Borboleta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DEC3E90F-0829-42A9-BAD0-DBF05C041DED}"/>
              </a:ext>
            </a:extLst>
          </p:cNvPr>
          <p:cNvSpPr/>
          <p:nvPr/>
        </p:nvSpPr>
        <p:spPr>
          <a:xfrm rot="773183">
            <a:off x="3324403" y="3009601"/>
            <a:ext cx="4030991" cy="92442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anose="02040502050506030303" pitchFamily="18" charset="0"/>
              </a:rPr>
              <a:t>Palmira de Oliveira</a:t>
            </a:r>
          </a:p>
          <a:p>
            <a:pPr algn="ctr"/>
            <a:r>
              <a:rPr lang="pt-BR" sz="5400" b="1" dirty="0">
                <a:ln>
                  <a:solidFill>
                    <a:srgbClr val="9966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anose="02040502050506030303" pitchFamily="18" charset="0"/>
              </a:rPr>
              <a:t>“Mira </a:t>
            </a:r>
            <a:r>
              <a:rPr lang="pt-BR" sz="5400" b="1" dirty="0" err="1">
                <a:ln>
                  <a:solidFill>
                    <a:srgbClr val="9966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anose="02040502050506030303" pitchFamily="18" charset="0"/>
              </a:rPr>
              <a:t>Olliver</a:t>
            </a:r>
            <a:r>
              <a:rPr lang="pt-BR" sz="5400" b="1" dirty="0">
                <a:ln>
                  <a:solidFill>
                    <a:srgbClr val="9966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anose="02040502050506030303" pitchFamily="18" charset="0"/>
              </a:rPr>
              <a:t>”</a:t>
            </a:r>
            <a:endParaRPr lang="pt-BR" sz="5400" b="1" cap="none" spc="0" dirty="0">
              <a:ln>
                <a:solidFill>
                  <a:srgbClr val="9966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624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cido com desenho&#10;&#10;Descrição gerada automaticamente com confiança média">
            <a:extLst>
              <a:ext uri="{FF2B5EF4-FFF2-40B4-BE49-F238E27FC236}">
                <a16:creationId xmlns:a16="http://schemas.microsoft.com/office/drawing/2014/main" id="{D6EAB923-6EC9-40A0-8A84-9BE56576E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Pássaro com as asas abertas&#10;&#10;Descrição gerada automaticamente com confiança média">
            <a:extLst>
              <a:ext uri="{FF2B5EF4-FFF2-40B4-BE49-F238E27FC236}">
                <a16:creationId xmlns:a16="http://schemas.microsoft.com/office/drawing/2014/main" id="{41C0A637-7F55-44C3-AE21-3346ADAAB8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924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ageCurlSingl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desenho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5F5B7417-B6CE-4A54-B15A-5AA769384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EAB9A2F-0A47-421B-A578-731DB6DC8CF8}"/>
              </a:ext>
            </a:extLst>
          </p:cNvPr>
          <p:cNvSpPr txBox="1"/>
          <p:nvPr/>
        </p:nvSpPr>
        <p:spPr>
          <a:xfrm rot="380754">
            <a:off x="2429663" y="1417588"/>
            <a:ext cx="396294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alma enlevada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espera da lua amada,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Observo o pôr do sol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tanto admirada . </a:t>
            </a:r>
          </a:p>
        </p:txBody>
      </p:sp>
    </p:spTree>
    <p:extLst>
      <p:ext uri="{BB962C8B-B14F-4D97-AF65-F5344CB8AC3E}">
        <p14:creationId xmlns:p14="http://schemas.microsoft.com/office/powerpoint/2010/main" val="1796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omb/>
      </p:transition>
    </mc:Choice>
    <mc:Fallback>
      <p:transition spd="slow" advTm="10000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cido com desenho&#10;&#10;Descrição gerada automaticamente com confiança média">
            <a:extLst>
              <a:ext uri="{FF2B5EF4-FFF2-40B4-BE49-F238E27FC236}">
                <a16:creationId xmlns:a16="http://schemas.microsoft.com/office/drawing/2014/main" id="{D6EAB923-6EC9-40A0-8A84-9BE56576E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B4CA89A2-BE6B-439B-B6F3-40DD053FD2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26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newsflash/>
      </p:transition>
    </mc:Choice>
    <mc:Fallback>
      <p:transition spd="slow" advTm="2000">
        <p:newsflash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desenho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5F5B7417-B6CE-4A54-B15A-5AA769384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FBD25DA-99B4-4256-BDA9-1DB770865D52}"/>
              </a:ext>
            </a:extLst>
          </p:cNvPr>
          <p:cNvSpPr txBox="1"/>
          <p:nvPr/>
        </p:nvSpPr>
        <p:spPr>
          <a:xfrm rot="631744">
            <a:off x="2062712" y="1232065"/>
            <a:ext cx="456086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Ouço um rouxinol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ao meu lado se colocou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Cantando para encantar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quem lhe pudesse ouvir. </a:t>
            </a:r>
          </a:p>
        </p:txBody>
      </p:sp>
    </p:spTree>
    <p:extLst>
      <p:ext uri="{BB962C8B-B14F-4D97-AF65-F5344CB8AC3E}">
        <p14:creationId xmlns:p14="http://schemas.microsoft.com/office/powerpoint/2010/main" val="424746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sh dir="u"/>
      </p:transition>
    </mc:Choice>
    <mc:Fallback>
      <p:transition spd="slow" advTm="10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desenho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5F5B7417-B6CE-4A54-B15A-5AA769384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9A68717-5D75-4048-8A06-D55594F3AE68}"/>
              </a:ext>
            </a:extLst>
          </p:cNvPr>
          <p:cNvSpPr txBox="1"/>
          <p:nvPr/>
        </p:nvSpPr>
        <p:spPr>
          <a:xfrm rot="657121">
            <a:off x="1865370" y="1341798"/>
            <a:ext cx="518122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Percebi quando na flor pousou,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borboleta extasiada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beleza mostrada,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um suspense geral. </a:t>
            </a:r>
          </a:p>
        </p:txBody>
      </p:sp>
    </p:spTree>
    <p:extLst>
      <p:ext uri="{BB962C8B-B14F-4D97-AF65-F5344CB8AC3E}">
        <p14:creationId xmlns:p14="http://schemas.microsoft.com/office/powerpoint/2010/main" val="1942093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ipe/>
      </p:transition>
    </mc:Choice>
    <mc:Fallback>
      <p:transition spd="slow" advTm="10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cido com desenho&#10;&#10;Descrição gerada automaticamente com confiança média">
            <a:extLst>
              <a:ext uri="{FF2B5EF4-FFF2-40B4-BE49-F238E27FC236}">
                <a16:creationId xmlns:a16="http://schemas.microsoft.com/office/drawing/2014/main" id="{D6EAB923-6EC9-40A0-8A84-9BE56576E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Desenho de uma flor&#10;&#10;Descrição gerada automaticamente com confiança baixa">
            <a:extLst>
              <a:ext uri="{FF2B5EF4-FFF2-40B4-BE49-F238E27FC236}">
                <a16:creationId xmlns:a16="http://schemas.microsoft.com/office/drawing/2014/main" id="{07B0F8E1-B10C-40B5-BCF9-AC8DBA39F0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902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conveyor dir="l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desenho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5F5B7417-B6CE-4A54-B15A-5AA769384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D659A04-B3DA-4613-A688-E22EF5685932}"/>
              </a:ext>
            </a:extLst>
          </p:cNvPr>
          <p:cNvSpPr txBox="1"/>
          <p:nvPr/>
        </p:nvSpPr>
        <p:spPr>
          <a:xfrm rot="712531">
            <a:off x="2230734" y="1336430"/>
            <a:ext cx="503535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Tranquila me coloquei,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luar esperei...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Ouvindo o trinado encantado,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Enquanto o sol se punha... </a:t>
            </a:r>
          </a:p>
        </p:txBody>
      </p:sp>
    </p:spTree>
    <p:extLst>
      <p:ext uri="{BB962C8B-B14F-4D97-AF65-F5344CB8AC3E}">
        <p14:creationId xmlns:p14="http://schemas.microsoft.com/office/powerpoint/2010/main" val="194612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sh dir="d"/>
      </p:transition>
    </mc:Choice>
    <mc:Fallback>
      <p:transition spd="slow" advTm="10000">
        <p:push dir="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desenho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5F5B7417-B6CE-4A54-B15A-5AA769384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CC83C32-3820-4D1E-B580-50D127A3BAE9}"/>
              </a:ext>
            </a:extLst>
          </p:cNvPr>
          <p:cNvSpPr txBox="1"/>
          <p:nvPr/>
        </p:nvSpPr>
        <p:spPr>
          <a:xfrm rot="571968">
            <a:off x="2260327" y="1417588"/>
            <a:ext cx="444705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horizonte pintado.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borboleta se ajeitou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asas empoderou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os tons e cores mostrou. </a:t>
            </a:r>
          </a:p>
        </p:txBody>
      </p:sp>
    </p:spTree>
    <p:extLst>
      <p:ext uri="{BB962C8B-B14F-4D97-AF65-F5344CB8AC3E}">
        <p14:creationId xmlns:p14="http://schemas.microsoft.com/office/powerpoint/2010/main" val="919788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ipe dir="r"/>
      </p:transition>
    </mc:Choice>
    <mc:Fallback>
      <p:transition spd="slow" advTm="10000">
        <p:wipe dir="r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cido com desenho&#10;&#10;Descrição gerada automaticamente com confiança média">
            <a:extLst>
              <a:ext uri="{FF2B5EF4-FFF2-40B4-BE49-F238E27FC236}">
                <a16:creationId xmlns:a16="http://schemas.microsoft.com/office/drawing/2014/main" id="{D6EAB923-6EC9-40A0-8A84-9BE56576E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Tecido com desenho de personagem de desenho animado&#10;&#10;Descrição gerada automaticamente com confiança baixa">
            <a:extLst>
              <a:ext uri="{FF2B5EF4-FFF2-40B4-BE49-F238E27FC236}">
                <a16:creationId xmlns:a16="http://schemas.microsoft.com/office/drawing/2014/main" id="{C0B55A33-6A92-4C62-887D-1F372DC58B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00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desenho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5F5B7417-B6CE-4A54-B15A-5AA769384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8D37D2C-FC71-4852-8723-BCAE535E3978}"/>
              </a:ext>
            </a:extLst>
          </p:cNvPr>
          <p:cNvSpPr txBox="1"/>
          <p:nvPr/>
        </p:nvSpPr>
        <p:spPr>
          <a:xfrm rot="568952">
            <a:off x="1921273" y="1417588"/>
            <a:ext cx="530145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rouxinol então, chilreou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seu mais profundo gorjeio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uma linda melodia entoou,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Deixando a todos em devaneio. </a:t>
            </a:r>
          </a:p>
        </p:txBody>
      </p:sp>
    </p:spTree>
    <p:extLst>
      <p:ext uri="{BB962C8B-B14F-4D97-AF65-F5344CB8AC3E}">
        <p14:creationId xmlns:p14="http://schemas.microsoft.com/office/powerpoint/2010/main" val="265996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sh dir="u"/>
      </p:transition>
    </mc:Choice>
    <mc:Fallback>
      <p:transition spd="slow" advTm="10000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desenho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5F5B7417-B6CE-4A54-B15A-5AA769384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868E2FF-03C3-42AE-ADD7-6E54EB13C4D6}"/>
              </a:ext>
            </a:extLst>
          </p:cNvPr>
          <p:cNvSpPr txBox="1"/>
          <p:nvPr/>
        </p:nvSpPr>
        <p:spPr>
          <a:xfrm rot="696736">
            <a:off x="1888444" y="1276139"/>
            <a:ext cx="521008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sol se pondo tranquilo,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suspense total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se não quisesse ir embora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Daquele êxtase, quase sensual. </a:t>
            </a:r>
          </a:p>
        </p:txBody>
      </p:sp>
    </p:spTree>
    <p:extLst>
      <p:ext uri="{BB962C8B-B14F-4D97-AF65-F5344CB8AC3E}">
        <p14:creationId xmlns:p14="http://schemas.microsoft.com/office/powerpoint/2010/main" val="321876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trips dir="ld"/>
      </p:transition>
    </mc:Choice>
    <mc:Fallback>
      <p:transition spd="slow" advTm="10000">
        <p:strips dir="l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cido com desenho&#10;&#10;Descrição gerada automaticamente com confiança média">
            <a:extLst>
              <a:ext uri="{FF2B5EF4-FFF2-40B4-BE49-F238E27FC236}">
                <a16:creationId xmlns:a16="http://schemas.microsoft.com/office/drawing/2014/main" id="{D6EAB923-6EC9-40A0-8A84-9BE56576E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Pássaro em cima de uma superfície de madeira&#10;&#10;Descrição gerada automaticamente com confiança média">
            <a:extLst>
              <a:ext uri="{FF2B5EF4-FFF2-40B4-BE49-F238E27FC236}">
                <a16:creationId xmlns:a16="http://schemas.microsoft.com/office/drawing/2014/main" id="{4D889C80-6287-4D89-9F68-2136B2079B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413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3A7AFB72-5010-4C12-8129-EAF2732C09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BC5C9C5F-174B-4097-974E-FC059E82205C}"/>
              </a:ext>
            </a:extLst>
          </p:cNvPr>
          <p:cNvSpPr txBox="1"/>
          <p:nvPr/>
        </p:nvSpPr>
        <p:spPr>
          <a:xfrm>
            <a:off x="1617785" y="4558725"/>
            <a:ext cx="20040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Mira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3617BB86-DD44-410D-A095-C9BAEE2B90BA}"/>
              </a:ext>
            </a:extLst>
          </p:cNvPr>
          <p:cNvSpPr txBox="1"/>
          <p:nvPr/>
        </p:nvSpPr>
        <p:spPr>
          <a:xfrm>
            <a:off x="5667271" y="4558725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505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airplane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cido com desenho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5F5B7417-B6CE-4A54-B15A-5AA769384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BB8AD9E-D301-4C60-A808-B576701C053B}"/>
              </a:ext>
            </a:extLst>
          </p:cNvPr>
          <p:cNvSpPr txBox="1"/>
          <p:nvPr/>
        </p:nvSpPr>
        <p:spPr>
          <a:xfrm>
            <a:off x="1799051" y="964642"/>
            <a:ext cx="5075427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Palmira de Oliveira (Mira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)03/03/21  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D.A. LEI 9.610/98Arraial do Cabo/RJ - BRASIL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Léo Rojas-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Farewell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691196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window dir="vert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209</TotalTime>
  <Words>224</Words>
  <Application>Microsoft Office PowerPoint</Application>
  <PresentationFormat>Apresentação na tela (16:9)</PresentationFormat>
  <Paragraphs>43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High Tower Text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2021-09-22T23:02:07Z</dcterms:created>
  <dcterms:modified xsi:type="dcterms:W3CDTF">2021-09-27T00:35:32Z</dcterms:modified>
</cp:coreProperties>
</file>