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67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59" r:id="rId14"/>
    <p:sldId id="268" r:id="rId15"/>
    <p:sldId id="270" r:id="rId16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50021"/>
    <a:srgbClr val="E8A6A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8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73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0E8-9A7A-40A9-BAB0-4B1405F06539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1039-C886-42B2-A049-6C065A9F1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37360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0E8-9A7A-40A9-BAB0-4B1405F06539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1039-C886-42B2-A049-6C065A9F1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65426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0E8-9A7A-40A9-BAB0-4B1405F06539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1039-C886-42B2-A049-6C065A9F1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27076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0E8-9A7A-40A9-BAB0-4B1405F06539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1039-C886-42B2-A049-6C065A9F1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33508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0E8-9A7A-40A9-BAB0-4B1405F06539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1039-C886-42B2-A049-6C065A9F1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41708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0E8-9A7A-40A9-BAB0-4B1405F06539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1039-C886-42B2-A049-6C065A9F1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45181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0E8-9A7A-40A9-BAB0-4B1405F06539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1039-C886-42B2-A049-6C065A9F1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93101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0E8-9A7A-40A9-BAB0-4B1405F06539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1039-C886-42B2-A049-6C065A9F1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55383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0E8-9A7A-40A9-BAB0-4B1405F06539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1039-C886-42B2-A049-6C065A9F1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426014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0E8-9A7A-40A9-BAB0-4B1405F06539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1039-C886-42B2-A049-6C065A9F1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8233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9170E8-9A7A-40A9-BAB0-4B1405F06539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691039-C886-42B2-A049-6C065A9F1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535085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9170E8-9A7A-40A9-BAB0-4B1405F06539}" type="datetimeFigureOut">
              <a:rPr lang="pt-BR" smtClean="0"/>
              <a:t>16/09/2019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691039-C886-42B2-A049-6C065A9F180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1557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2.wdp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2.png"/><Relationship Id="rId5" Type="http://schemas.microsoft.com/office/2007/relationships/hdphoto" Target="../media/hdphoto1.wdp"/><Relationship Id="rId10" Type="http://schemas.openxmlformats.org/officeDocument/2006/relationships/image" Target="../media/image4.png"/><Relationship Id="rId4" Type="http://schemas.openxmlformats.org/officeDocument/2006/relationships/image" Target="../media/image1.png"/><Relationship Id="rId9" Type="http://schemas.microsoft.com/office/2007/relationships/hdphoto" Target="../media/hdphoto3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4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microsoft.com/office/2007/relationships/hdphoto" Target="../media/hdphoto1.wdp"/><Relationship Id="rId7" Type="http://schemas.openxmlformats.org/officeDocument/2006/relationships/image" Target="../media/image10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microsoft.com/office/2007/relationships/hdphoto" Target="../media/hdphoto2.wdp"/><Relationship Id="rId10" Type="http://schemas.microsoft.com/office/2007/relationships/hdphoto" Target="../media/hdphoto6.wdp"/><Relationship Id="rId4" Type="http://schemas.openxmlformats.org/officeDocument/2006/relationships/image" Target="../media/image8.png"/><Relationship Id="rId9" Type="http://schemas.openxmlformats.org/officeDocument/2006/relationships/image" Target="../media/image11.png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microsoft.com/office/2007/relationships/hdphoto" Target="../media/hdphoto7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5" Type="http://schemas.microsoft.com/office/2007/relationships/hdphoto" Target="../media/hdphoto2.wdp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1"/>
            <a:ext cx="6857998" cy="1219200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519" y="244699"/>
            <a:ext cx="11230378" cy="6362164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6" name="Yanni   Reflections of Passion-[AudioTrimmer.com]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-1094706" y="3562082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4890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750"/>
                            </p:stCondLst>
                            <p:childTnLst>
                              <p:par>
                                <p:cTn id="9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000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">
        <p14:flythrough/>
      </p:transition>
    </mc:Choice>
    <mc:Fallback xmlns="">
      <p:transition spd="slow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3103810" y="2125014"/>
            <a:ext cx="5795492" cy="155958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000"/>
                  </a:solidFill>
                </a:ln>
                <a:solidFill>
                  <a:srgbClr val="E8A6A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Viverei</a:t>
            </a:r>
            <a:endParaRPr lang="pt-BR" sz="5400" b="1" cap="none" spc="0" dirty="0">
              <a:ln>
                <a:solidFill>
                  <a:srgbClr val="FFC000"/>
                </a:solidFill>
              </a:ln>
              <a:solidFill>
                <a:srgbClr val="E8A6A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2937415" y="4074918"/>
            <a:ext cx="6128281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rgbClr val="FFC000"/>
                  </a:solidFill>
                </a:ln>
                <a:solidFill>
                  <a:srgbClr val="E8A6A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João Paulo Brasileiro</a:t>
            </a:r>
            <a:endParaRPr lang="pt-BR" sz="5400" b="1" cap="none" spc="0" dirty="0">
              <a:ln>
                <a:solidFill>
                  <a:srgbClr val="FFC000"/>
                </a:solidFill>
              </a:ln>
              <a:solidFill>
                <a:srgbClr val="E8A6A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10692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6000">
        <p15:prstTrans prst="curtains"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1"/>
            <a:ext cx="6857998" cy="1219200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037" y="540912"/>
            <a:ext cx="10560676" cy="58985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16125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4000">
        <p15:prstTrans prst="wind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1"/>
            <a:ext cx="6857998" cy="1219200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2936383" y="1536174"/>
            <a:ext cx="7181774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Sabes que não sou dono de mim...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Sim, eu sei!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não mando em meus sentimentos...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Também sei!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o amor não escolhe moradia...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Infelizmente!</a:t>
            </a:r>
          </a:p>
        </p:txBody>
      </p:sp>
    </p:spTree>
    <p:extLst>
      <p:ext uri="{BB962C8B-B14F-4D97-AF65-F5344CB8AC3E}">
        <p14:creationId xmlns:p14="http://schemas.microsoft.com/office/powerpoint/2010/main" val="3066450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ripple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1"/>
            <a:ext cx="6857998" cy="1219200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CaixaDeTexto 4"/>
          <p:cNvSpPr txBox="1"/>
          <p:nvPr/>
        </p:nvSpPr>
        <p:spPr>
          <a:xfrm>
            <a:off x="2846229" y="1674254"/>
            <a:ext cx="7404591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encontrarás alguém melhor que eu...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Talvez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Você é tão bonita...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De que adianta?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 eu for embora?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Morrerei!</a:t>
            </a:r>
          </a:p>
        </p:txBody>
      </p:sp>
    </p:spTree>
    <p:extLst>
      <p:ext uri="{BB962C8B-B14F-4D97-AF65-F5344CB8AC3E}">
        <p14:creationId xmlns:p14="http://schemas.microsoft.com/office/powerpoint/2010/main" val="1665407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:split orient="vert"/>
      </p:transition>
    </mc:Choice>
    <mc:Fallback xmlns="">
      <p:transition spd="slow" advTm="11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1"/>
            <a:ext cx="6857998" cy="1219200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4095481" y="1536174"/>
            <a:ext cx="4339650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sejas desse modo...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Sempre serei!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me olhe assim...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Sempre olharei!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me acuse...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Nunca acusarei!</a:t>
            </a:r>
          </a:p>
        </p:txBody>
      </p:sp>
    </p:spTree>
    <p:extLst>
      <p:ext uri="{BB962C8B-B14F-4D97-AF65-F5344CB8AC3E}">
        <p14:creationId xmlns:p14="http://schemas.microsoft.com/office/powerpoint/2010/main" val="3643340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1"/>
            <a:ext cx="6857998" cy="1219200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3928056" y="1536174"/>
            <a:ext cx="5035353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pense muito em mim...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Sempre pensarei!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espere nada de mim...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Sempre esperei!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favor, me esqueça...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Jamais!</a:t>
            </a:r>
          </a:p>
        </p:txBody>
      </p:sp>
    </p:spTree>
    <p:extLst>
      <p:ext uri="{BB962C8B-B14F-4D97-AF65-F5344CB8AC3E}">
        <p14:creationId xmlns:p14="http://schemas.microsoft.com/office/powerpoint/2010/main" val="916873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1"/>
            <a:ext cx="6857998" cy="1219200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4134118" y="1777285"/>
            <a:ext cx="4344459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mereço nada de ti!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Só a minha vida!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 finja me odiar...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Não fingirei!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 iluda assim...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Já me iludi!</a:t>
            </a:r>
          </a:p>
        </p:txBody>
      </p:sp>
    </p:spTree>
    <p:extLst>
      <p:ext uri="{BB962C8B-B14F-4D97-AF65-F5344CB8AC3E}">
        <p14:creationId xmlns:p14="http://schemas.microsoft.com/office/powerpoint/2010/main" val="1804473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1"/>
            <a:ext cx="6857998" cy="1219200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4005330" y="1700012"/>
            <a:ext cx="4552849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 favor, não me ame...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Sempre amei!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Então não me deixas?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Quase deixei!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Lutarás mesmo assim?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Lutarei!</a:t>
            </a:r>
          </a:p>
        </p:txBody>
      </p:sp>
    </p:spTree>
    <p:extLst>
      <p:ext uri="{BB962C8B-B14F-4D97-AF65-F5344CB8AC3E}">
        <p14:creationId xmlns:p14="http://schemas.microsoft.com/office/powerpoint/2010/main" val="1623877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9000">
        <p:split orient="vert"/>
      </p:transition>
    </mc:Choice>
    <mc:Fallback xmlns="">
      <p:transition spd="slow" advTm="9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1"/>
            <a:ext cx="6857998" cy="1219200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4262907" y="1536174"/>
            <a:ext cx="4714752" cy="37856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Tens esperanças?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Algumas!</a:t>
            </a:r>
          </a:p>
          <a:p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Morrerás então por mim?</a:t>
            </a:r>
          </a:p>
          <a:p>
            <a:pPr marL="285750" indent="-285750">
              <a:buFontTx/>
              <a:buChar char="-"/>
            </a:pPr>
            <a:r>
              <a:rPr lang="pt-BR" sz="40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</a:t>
            </a:r>
            <a:r>
              <a:rPr lang="pt-BR" sz="40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viverei</a:t>
            </a:r>
            <a:r>
              <a:rPr lang="pt-BR" sz="40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</a:t>
            </a:r>
          </a:p>
          <a:p>
            <a:pPr marL="285750" indent="-285750">
              <a:buFontTx/>
              <a:buChar char="-"/>
            </a:pPr>
            <a:endParaRPr lang="pt-BR" sz="40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r>
              <a:rPr lang="pt-BR" sz="32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João Paulo Brasileiro</a:t>
            </a:r>
          </a:p>
        </p:txBody>
      </p:sp>
    </p:spTree>
    <p:extLst>
      <p:ext uri="{BB962C8B-B14F-4D97-AF65-F5344CB8AC3E}">
        <p14:creationId xmlns:p14="http://schemas.microsoft.com/office/powerpoint/2010/main" val="3276855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8000">
        <p:split orient="vert"/>
      </p:transition>
    </mc:Choice>
    <mc:Fallback xmlns="">
      <p:transition spd="slow" advTm="8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1"/>
            <a:ext cx="6857998" cy="1219200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279" y="643944"/>
            <a:ext cx="10238704" cy="557655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9048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14:prism dir="u" isContent="1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6014435" cy="6858000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72766" y="-594"/>
            <a:ext cx="6319234" cy="6858594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1454" y="553790"/>
            <a:ext cx="5081857" cy="5982237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/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102" y="469782"/>
            <a:ext cx="5254329" cy="5917842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7" name="CaixaDeTexto 6"/>
          <p:cNvSpPr txBox="1"/>
          <p:nvPr/>
        </p:nvSpPr>
        <p:spPr>
          <a:xfrm>
            <a:off x="1481071" y="6396335"/>
            <a:ext cx="25026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E8A6A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João Paulo Brasileiro</a:t>
            </a:r>
            <a:endParaRPr lang="pt-BR" sz="2400" b="1" dirty="0">
              <a:solidFill>
                <a:srgbClr val="E8A6A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8" name="CaixaDeTexto 7"/>
          <p:cNvSpPr txBox="1"/>
          <p:nvPr/>
        </p:nvSpPr>
        <p:spPr>
          <a:xfrm>
            <a:off x="8216596" y="6433983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E8A6A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  <a:endParaRPr lang="pt-BR" sz="2400" b="1" dirty="0">
              <a:solidFill>
                <a:srgbClr val="E8A6AB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77516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push dir="u"/>
      </p:transition>
    </mc:Choice>
    <mc:Fallback xmlns="">
      <p:transition spd="slow" advTm="4000">
        <p:push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1"/>
            <a:ext cx="6857998" cy="12192003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13645" y="552450"/>
            <a:ext cx="9852338" cy="5753100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0657750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5000" advTm="4000">
        <p15:prstTrans prst="fallOve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667000" y="-2667001"/>
            <a:ext cx="6857998" cy="12192003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2444624" y="1339403"/>
            <a:ext cx="7053534" cy="48320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João Paulo Brasileiro</a:t>
            </a:r>
          </a:p>
          <a:p>
            <a:pPr algn="ctr"/>
            <a:r>
              <a:rPr lang="pt-BR" sz="2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800" b="1" dirty="0" err="1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Yanni</a:t>
            </a:r>
            <a:r>
              <a:rPr lang="pt-BR" sz="2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 </a:t>
            </a:r>
            <a:r>
              <a:rPr lang="pt-BR" sz="2800" b="1" dirty="0" err="1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Reflections</a:t>
            </a:r>
            <a:r>
              <a:rPr lang="pt-BR" sz="2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of</a:t>
            </a:r>
            <a:r>
              <a:rPr lang="pt-BR" sz="2800" b="1" dirty="0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  <a:r>
              <a:rPr lang="pt-BR" sz="2800" b="1" dirty="0" err="1" smtClean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Passion</a:t>
            </a:r>
            <a:endParaRPr lang="pt-BR" sz="2800" b="1" dirty="0" smtClean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800" b="1" dirty="0" err="1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800" b="1" dirty="0">
                <a:solidFill>
                  <a:srgbClr val="A5002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Menegatt</a:t>
            </a:r>
          </a:p>
          <a:p>
            <a:pPr algn="ctr"/>
            <a:r>
              <a:rPr lang="pt-BR" sz="2800" b="1" dirty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8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endParaRPr lang="pt-BR" sz="2800" b="1" dirty="0">
              <a:solidFill>
                <a:srgbClr val="A5002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1338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8000">
        <p:fade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</TotalTime>
  <Words>238</Words>
  <Application>Microsoft Office PowerPoint</Application>
  <PresentationFormat>Widescreen</PresentationFormat>
  <Paragraphs>55</Paragraphs>
  <Slides>15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12</cp:revision>
  <dcterms:created xsi:type="dcterms:W3CDTF">2019-09-09T14:06:02Z</dcterms:created>
  <dcterms:modified xsi:type="dcterms:W3CDTF">2019-09-16T17:05:42Z</dcterms:modified>
</cp:coreProperties>
</file>