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1" r:id="rId5"/>
    <p:sldId id="267" r:id="rId6"/>
    <p:sldId id="262" r:id="rId7"/>
    <p:sldId id="259" r:id="rId8"/>
    <p:sldId id="263" r:id="rId9"/>
    <p:sldId id="266" r:id="rId10"/>
    <p:sldId id="264" r:id="rId11"/>
    <p:sldId id="269" r:id="rId12"/>
    <p:sldId id="265" r:id="rId13"/>
    <p:sldId id="271" r:id="rId14"/>
    <p:sldId id="25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CB5C"/>
    <a:srgbClr val="996633"/>
    <a:srgbClr val="993300"/>
    <a:srgbClr val="CC6600"/>
    <a:srgbClr val="FFCC66"/>
    <a:srgbClr val="D8AB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554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5543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485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515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6371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109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90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600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679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5830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30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CB5C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77069-DFE1-4519-802E-FEBBB18F1AFD}" type="datetimeFigureOut">
              <a:rPr lang="pt-BR" smtClean="0"/>
              <a:t>16/04/2021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94008-C84F-489E-AD5F-55ABC54B8D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034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microsoft.com/office/2007/relationships/hdphoto" Target="../media/hdphoto5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2" name="6-Richard Clayderman When A Man Loves A Woman">
            <a:hlinkClick r:id="" action="ppaction://media"/>
            <a:extLst>
              <a:ext uri="{FF2B5EF4-FFF2-40B4-BE49-F238E27FC236}">
                <a16:creationId xmlns:a16="http://schemas.microsoft.com/office/drawing/2014/main" id="{A65141B5-A9AF-41FB-A7B3-1C69C6CBB7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1635" y="24060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30" y="142320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m 6" descr="Mulher segurando bicho de pelúcia&#10;&#10;Descrição gerada automaticamente">
            <a:extLst>
              <a:ext uri="{FF2B5EF4-FFF2-40B4-BE49-F238E27FC236}">
                <a16:creationId xmlns:a16="http://schemas.microsoft.com/office/drawing/2014/main" id="{1AE82499-8102-4380-AA31-376E8BF77D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575" y="278984"/>
            <a:ext cx="3821322" cy="5143500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8755B94E-49CA-4F2D-BFD1-1D7560068045}"/>
              </a:ext>
            </a:extLst>
          </p:cNvPr>
          <p:cNvSpPr/>
          <p:nvPr/>
        </p:nvSpPr>
        <p:spPr>
          <a:xfrm>
            <a:off x="1222514" y="1145988"/>
            <a:ext cx="4164496" cy="14257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Musa da Poesia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BB73F808-D8A8-4C89-9264-2D099815AE3A}"/>
              </a:ext>
            </a:extLst>
          </p:cNvPr>
          <p:cNvSpPr/>
          <p:nvPr/>
        </p:nvSpPr>
        <p:spPr>
          <a:xfrm>
            <a:off x="1839861" y="3074182"/>
            <a:ext cx="33957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62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Imagem 4" descr="Menina com flor na grama&#10;&#10;Descrição gerada automaticamente com confiança média">
            <a:extLst>
              <a:ext uri="{FF2B5EF4-FFF2-40B4-BE49-F238E27FC236}">
                <a16:creationId xmlns:a16="http://schemas.microsoft.com/office/drawing/2014/main" id="{00C90586-714E-46C7-84D3-14ACF44F15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9" b="9179"/>
          <a:stretch/>
        </p:blipFill>
        <p:spPr>
          <a:xfrm>
            <a:off x="327991" y="0"/>
            <a:ext cx="84979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3813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42322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2191B03-6EAB-47C5-8101-9DA1DFCDE492}"/>
              </a:ext>
            </a:extLst>
          </p:cNvPr>
          <p:cNvSpPr txBox="1"/>
          <p:nvPr/>
        </p:nvSpPr>
        <p:spPr>
          <a:xfrm>
            <a:off x="1244311" y="1133061"/>
            <a:ext cx="697498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musa da poesia não precisa ser chamada,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vive na alma do poeta, quando inspirada...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poesia, o poeta a tem no coração,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quando sente a inspiração,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que transportá-la de sua alma privilegiada,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que outrem a leia encantada...</a:t>
            </a:r>
          </a:p>
        </p:txBody>
      </p:sp>
    </p:spTree>
    <p:extLst>
      <p:ext uri="{BB962C8B-B14F-4D97-AF65-F5344CB8AC3E}">
        <p14:creationId xmlns:p14="http://schemas.microsoft.com/office/powerpoint/2010/main" val="424808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Imagem 4" descr="Imagem digital fictícia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DC53A690-F929-4875-9B05-F7B77986B6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53" y="0"/>
            <a:ext cx="799568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215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an dir="r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42322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68F605-44D8-4A4E-99F3-3E5A062A5D41}"/>
              </a:ext>
            </a:extLst>
          </p:cNvPr>
          <p:cNvSpPr txBox="1"/>
          <p:nvPr/>
        </p:nvSpPr>
        <p:spPr>
          <a:xfrm>
            <a:off x="1096862" y="802035"/>
            <a:ext cx="718017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precisas a musa chamar,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virá quando menos a esperar...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chegará dominando tua emoção,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dando-te uma estranha sensação,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tua alma sentirá aquela gostosa leveza,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inspirando-te para nos brindar com outra beleza,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tantas já vindas de sua pena brilhante...</a:t>
            </a:r>
          </a:p>
        </p:txBody>
      </p:sp>
    </p:spTree>
    <p:extLst>
      <p:ext uri="{BB962C8B-B14F-4D97-AF65-F5344CB8AC3E}">
        <p14:creationId xmlns:p14="http://schemas.microsoft.com/office/powerpoint/2010/main" val="224676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flythrough dir="out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m 6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292559B1-C3ED-4FD5-9CD6-710B1BFD80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4" b="8224"/>
          <a:stretch/>
        </p:blipFill>
        <p:spPr>
          <a:xfrm>
            <a:off x="350874" y="0"/>
            <a:ext cx="84949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4119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42322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44DBF0-46B1-4004-BCFB-ABDE2AD87AF2}"/>
              </a:ext>
            </a:extLst>
          </p:cNvPr>
          <p:cNvSpPr txBox="1"/>
          <p:nvPr/>
        </p:nvSpPr>
        <p:spPr>
          <a:xfrm>
            <a:off x="1122092" y="802035"/>
            <a:ext cx="714971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musa da poesia, não é uma visita constante...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Surge assim, vinda do nada, de repente,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num súbito e genial repente,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alma de pronto fica iluminada,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tua pena encantada,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dirá que recebestes de tua musa a inspiração,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lindas poesias nos alegrará o coração...</a:t>
            </a:r>
          </a:p>
        </p:txBody>
      </p:sp>
    </p:spTree>
    <p:extLst>
      <p:ext uri="{BB962C8B-B14F-4D97-AF65-F5344CB8AC3E}">
        <p14:creationId xmlns:p14="http://schemas.microsoft.com/office/powerpoint/2010/main" val="19101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flythrough dir="out" hasBounce="1"/>
      </p:transition>
    </mc:Choice>
    <mc:Fallback xmlns=""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Imagem 4" descr="Mulher com o sol brilhando&#10;&#10;Descrição gerada automaticamente com confiança baixa">
            <a:extLst>
              <a:ext uri="{FF2B5EF4-FFF2-40B4-BE49-F238E27FC236}">
                <a16:creationId xmlns:a16="http://schemas.microsoft.com/office/drawing/2014/main" id="{CA7AD681-BE91-47B4-AF09-91D5A46F852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5" b="6965"/>
          <a:stretch/>
        </p:blipFill>
        <p:spPr>
          <a:xfrm>
            <a:off x="287079" y="0"/>
            <a:ext cx="841035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36086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42322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1FF4A1-D3BC-43E3-B085-E05DEC2DCE2A}"/>
              </a:ext>
            </a:extLst>
          </p:cNvPr>
          <p:cNvSpPr txBox="1"/>
          <p:nvPr/>
        </p:nvSpPr>
        <p:spPr>
          <a:xfrm>
            <a:off x="1869695" y="1117830"/>
            <a:ext cx="55691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Tenha paciência, poeta,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escrever tens toda a vida...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em tua alma a eterna juventude,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sendo essa a maior virtude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poeta precisa ter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nunca deixar de escrever...</a:t>
            </a:r>
          </a:p>
        </p:txBody>
      </p:sp>
    </p:spTree>
    <p:extLst>
      <p:ext uri="{BB962C8B-B14F-4D97-AF65-F5344CB8AC3E}">
        <p14:creationId xmlns:p14="http://schemas.microsoft.com/office/powerpoint/2010/main" val="405747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Imagem 4" descr="Pessoa com a mão no por do sol&#10;&#10;Descrição gerada automaticamente com confiança baixa">
            <a:extLst>
              <a:ext uri="{FF2B5EF4-FFF2-40B4-BE49-F238E27FC236}">
                <a16:creationId xmlns:a16="http://schemas.microsoft.com/office/drawing/2014/main" id="{0FC40ADF-C4CE-4280-968D-95422763FA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4" y="0"/>
            <a:ext cx="817921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395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176B1B-CE2E-41C1-AA85-B60E540A1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42322"/>
            <a:ext cx="8696739" cy="485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CF6841-F90A-44BD-82D3-984208E7B111}"/>
              </a:ext>
            </a:extLst>
          </p:cNvPr>
          <p:cNvSpPr txBox="1"/>
          <p:nvPr/>
        </p:nvSpPr>
        <p:spPr>
          <a:xfrm>
            <a:off x="854510" y="1162878"/>
            <a:ext cx="7665881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apresses tua musa inspiradora,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ela está em tua alma criadora...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Deixe-a penetrar suavemente em tua alma,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uma linda poesia que a todos inebria e acalma...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05585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comb/>
      </p:transition>
    </mc:Choice>
    <mc:Fallback xmlns="">
      <p:transition spd="slow" advTm="12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9DB6FD-FF9C-4E84-B879-778C46E00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2258653-E1CF-4BDC-81FD-C8241F3742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96" y="0"/>
            <a:ext cx="82494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204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45E43B-C1EB-496D-9991-49505886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8DB69AC-6E61-47D0-A5C7-39FF0A24F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86809" cy="514349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A38E6CF-7F9E-42F1-8190-27336B4F9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3410" y="1"/>
            <a:ext cx="2767454" cy="261896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B4B5EFD-202F-46E3-A44A-7EC6AE36C2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17" y="400930"/>
            <a:ext cx="3391293" cy="444187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3655F5D-8C78-411B-922A-DD7AED8392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410" y="0"/>
            <a:ext cx="2857500" cy="29860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8C7D2AB-21D0-4421-AF31-2E0DB6C18E7C}"/>
              </a:ext>
            </a:extLst>
          </p:cNvPr>
          <p:cNvSpPr txBox="1"/>
          <p:nvPr/>
        </p:nvSpPr>
        <p:spPr>
          <a:xfrm>
            <a:off x="6197359" y="914400"/>
            <a:ext cx="2946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31EF276C-CCBC-4867-B863-0F15CD3903EC}"/>
              </a:ext>
            </a:extLst>
          </p:cNvPr>
          <p:cNvSpPr txBox="1"/>
          <p:nvPr/>
        </p:nvSpPr>
        <p:spPr>
          <a:xfrm>
            <a:off x="3548880" y="2445353"/>
            <a:ext cx="558197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Marcial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  A  Man 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Loves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A Woman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</p:txBody>
      </p:sp>
    </p:spTree>
    <p:extLst>
      <p:ext uri="{BB962C8B-B14F-4D97-AF65-F5344CB8AC3E}">
        <p14:creationId xmlns:p14="http://schemas.microsoft.com/office/powerpoint/2010/main" val="244949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prism dir="d" isContent="1" isInverted="1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297</Words>
  <Application>Microsoft Office PowerPoint</Application>
  <PresentationFormat>Apresentação na tela (16:9)</PresentationFormat>
  <Paragraphs>45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user</cp:lastModifiedBy>
  <cp:revision>15</cp:revision>
  <dcterms:created xsi:type="dcterms:W3CDTF">2021-01-16T02:38:29Z</dcterms:created>
  <dcterms:modified xsi:type="dcterms:W3CDTF">2021-04-17T01:20:30Z</dcterms:modified>
</cp:coreProperties>
</file>