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59" r:id="rId6"/>
    <p:sldId id="261" r:id="rId7"/>
    <p:sldId id="265" r:id="rId8"/>
    <p:sldId id="262" r:id="rId9"/>
    <p:sldId id="267" r:id="rId10"/>
    <p:sldId id="263" r:id="rId11"/>
    <p:sldId id="269" r:id="rId12"/>
    <p:sldId id="258" r:id="rId13"/>
    <p:sldId id="268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7632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7021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1128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0909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4561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8774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0596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8620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5060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5105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96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24F66-FA13-4F34-8EED-63C650A14C61}" type="datetimeFigureOut">
              <a:rPr lang="pt-BR" smtClean="0"/>
              <a:t>05/08/2019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409B2-4536-4821-A3A3-96F74C61E8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67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2-Without You (Emotional Piano Beat) by Michael Orteg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3" y="24712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8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0"/>
            <a:ext cx="4114800" cy="5143500"/>
          </a:xfrm>
          <a:prstGeom prst="rect">
            <a:avLst/>
          </a:prstGeom>
          <a:effectLst>
            <a:softEdge rad="965200"/>
          </a:effectLst>
        </p:spPr>
      </p:pic>
      <p:sp>
        <p:nvSpPr>
          <p:cNvPr id="5" name="Retângulo 4"/>
          <p:cNvSpPr/>
          <p:nvPr/>
        </p:nvSpPr>
        <p:spPr>
          <a:xfrm rot="20680904">
            <a:off x="610130" y="1574058"/>
            <a:ext cx="498085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Nódoas Na Alma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20656914">
            <a:off x="1338461" y="3301927"/>
            <a:ext cx="4388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Nara de Amorim Pamplona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366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89470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53023">
            <a:off x="1557635" y="1705690"/>
            <a:ext cx="622067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coração alegre, vivaz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Hoje se contrai, inquieto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Atingido por pontos escuros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ofuscam seu habitual brilho!</a:t>
            </a:r>
          </a:p>
        </p:txBody>
      </p:sp>
    </p:spTree>
    <p:extLst>
      <p:ext uri="{BB962C8B-B14F-4D97-AF65-F5344CB8AC3E}">
        <p14:creationId xmlns:p14="http://schemas.microsoft.com/office/powerpoint/2010/main" val="27959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dir="in"/>
      </p:transition>
    </mc:Choice>
    <mc:Fallback xmlns="">
      <p:transition spd="slow" advTm="10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223328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988625">
            <a:off x="863710" y="1692165"/>
            <a:ext cx="774776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o pensamento pode criar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a tempestade irrompe brusca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Inclemente, deixando rastros com marcas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Que, nem sei, se o tempo poderá apagar!</a:t>
            </a:r>
          </a:p>
        </p:txBody>
      </p:sp>
    </p:spTree>
    <p:extLst>
      <p:ext uri="{BB962C8B-B14F-4D97-AF65-F5344CB8AC3E}">
        <p14:creationId xmlns:p14="http://schemas.microsoft.com/office/powerpoint/2010/main" val="12147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dir="in"/>
      </p:transition>
    </mc:Choice>
    <mc:Fallback xmlns="">
      <p:transition spd="slow" advTm="12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301077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827494">
            <a:off x="585819" y="1891862"/>
            <a:ext cx="822648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Ah! Como o desejo de ser um pássaro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amarras, grilhões, a turvar seu livre </a:t>
            </a:r>
            <a:r>
              <a:rPr lang="pt-BR" sz="3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voo</a:t>
            </a:r>
            <a:endParaRPr lang="pt-BR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Abraça meu coração atônito, sufocado!</a:t>
            </a:r>
          </a:p>
        </p:txBody>
      </p:sp>
    </p:spTree>
    <p:extLst>
      <p:ext uri="{BB962C8B-B14F-4D97-AF65-F5344CB8AC3E}">
        <p14:creationId xmlns:p14="http://schemas.microsoft.com/office/powerpoint/2010/main" val="134736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dir="in"/>
      </p:transition>
    </mc:Choice>
    <mc:Fallback xmlns="">
      <p:transition spd="slow" advTm="10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224181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961377">
            <a:off x="767328" y="1849820"/>
            <a:ext cx="797667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Alcançar paragens vastas, serenas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a pureza, paz, perfumassem os ares</a:t>
            </a:r>
          </a:p>
          <a:p>
            <a:pPr algn="ctr"/>
            <a:r>
              <a:rPr lang="pt-BR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meu espírito respirasse límpido, sem nós!</a:t>
            </a:r>
          </a:p>
        </p:txBody>
      </p:sp>
    </p:spTree>
    <p:extLst>
      <p:ext uri="{BB962C8B-B14F-4D97-AF65-F5344CB8AC3E}">
        <p14:creationId xmlns:p14="http://schemas.microsoft.com/office/powerpoint/2010/main" val="73799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dir="in"/>
      </p:transition>
    </mc:Choice>
    <mc:Fallback xmlns="">
      <p:transition spd="slow" advTm="10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335877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 rot="21336000">
            <a:off x="758757" y="4543764"/>
            <a:ext cx="3617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Nara de Amorim Pamplona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 rot="21183944">
            <a:off x="6040878" y="4521206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73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6" y="0"/>
            <a:ext cx="8734096" cy="5143500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286691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reveal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43629">
            <a:off x="1625480" y="1218409"/>
            <a:ext cx="6567825" cy="36240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Nara de Amorim Pamplona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Without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-Michel Ortega (Piano Beat)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456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:pull dir="u"/>
      </p:transition>
    </mc:Choice>
    <mc:Fallback xmlns="">
      <p:transition spd="slow" advTm="15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149</Words>
  <Application>Microsoft Office PowerPoint</Application>
  <PresentationFormat>Apresentação na tela (16:9)</PresentationFormat>
  <Paragraphs>27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2019-07-24T19:13:15Z</dcterms:created>
  <dcterms:modified xsi:type="dcterms:W3CDTF">2019-08-05T22:54:27Z</dcterms:modified>
</cp:coreProperties>
</file>