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65" r:id="rId5"/>
    <p:sldId id="259" r:id="rId6"/>
    <p:sldId id="264" r:id="rId7"/>
    <p:sldId id="260" r:id="rId8"/>
    <p:sldId id="266" r:id="rId9"/>
    <p:sldId id="261" r:id="rId10"/>
    <p:sldId id="267" r:id="rId11"/>
    <p:sldId id="262" r:id="rId12"/>
    <p:sldId id="268" r:id="rId13"/>
    <p:sldId id="258" r:id="rId14"/>
    <p:sldId id="269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6912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1240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0002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88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1485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265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263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888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125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839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594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8AABA-A541-4AFE-8CDA-5B62CB360138}" type="datetimeFigureOut">
              <a:rPr lang="pt-BR" smtClean="0"/>
              <a:t>24/05/2024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85DC7-8470-4BC6-953E-2448100A14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70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1-Recuerdos de Ypacaraí (piano cover">
            <a:hlinkClick r:id="" action="ppaction://media"/>
            <a:extLst>
              <a:ext uri="{FF2B5EF4-FFF2-40B4-BE49-F238E27FC236}">
                <a16:creationId xmlns:a16="http://schemas.microsoft.com/office/drawing/2014/main" id="{9670EE23-00C4-A86E-A362-C0F3D0CD42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81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2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738C01-70E0-FAE4-1889-61F28181DD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4" y="0"/>
            <a:ext cx="8845826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386501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E42A00-4EC4-6850-86D5-71B2CBD5A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09E4912-B2FA-29C4-099F-43E8FF745C20}"/>
              </a:ext>
            </a:extLst>
          </p:cNvPr>
          <p:cNvSpPr/>
          <p:nvPr/>
        </p:nvSpPr>
        <p:spPr>
          <a:xfrm>
            <a:off x="3094513" y="1033097"/>
            <a:ext cx="2954976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Devaneios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A7A7CC1-21AB-04B0-00D3-373A969A58C2}"/>
              </a:ext>
            </a:extLst>
          </p:cNvPr>
          <p:cNvSpPr/>
          <p:nvPr/>
        </p:nvSpPr>
        <p:spPr>
          <a:xfrm>
            <a:off x="2061393" y="2742050"/>
            <a:ext cx="54187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4050" b="1" dirty="0" err="1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4050" b="1" dirty="0">
              <a:ln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979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0914808-3DAB-0CA0-29F8-AB535E5AB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64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E42A00-4EC4-6850-86D5-71B2CBD5A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D4CB3F6-9AD3-5B76-6DD7-05E1CEC8067A}"/>
              </a:ext>
            </a:extLst>
          </p:cNvPr>
          <p:cNvSpPr txBox="1"/>
          <p:nvPr/>
        </p:nvSpPr>
        <p:spPr>
          <a:xfrm>
            <a:off x="1570707" y="1351722"/>
            <a:ext cx="63273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meio do nada, no meio de tudo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Sangra meu coração torna-se  mudo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meio dessa longa estrada choro baixinho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Relembro longa caminhada, me sinto sozinho </a:t>
            </a:r>
          </a:p>
        </p:txBody>
      </p:sp>
    </p:spTree>
    <p:extLst>
      <p:ext uri="{BB962C8B-B14F-4D97-AF65-F5344CB8AC3E}">
        <p14:creationId xmlns:p14="http://schemas.microsoft.com/office/powerpoint/2010/main" val="129781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wipe dir="d"/>
      </p:transition>
    </mc:Choice>
    <mc:Fallback>
      <p:transition spd="slow" advTm="11000">
        <p:wipe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513AB29-8AA1-873C-4F1F-87560CAD3F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34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switch dir="l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E42A00-4EC4-6850-86D5-71B2CBD5A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1EE767F-E2A3-99F9-F86B-331CFE59301E}"/>
              </a:ext>
            </a:extLst>
          </p:cNvPr>
          <p:cNvSpPr txBox="1"/>
          <p:nvPr/>
        </p:nvSpPr>
        <p:spPr>
          <a:xfrm>
            <a:off x="1556598" y="1441174"/>
            <a:ext cx="6328977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Volto à infância e juventude cato saudades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 entre espinhos mas com suavidade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Relembro teu imenso amor não choro à toa 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Caio em mim desperto na solidão, não peço que doa</a:t>
            </a:r>
          </a:p>
        </p:txBody>
      </p:sp>
    </p:spTree>
    <p:extLst>
      <p:ext uri="{BB962C8B-B14F-4D97-AF65-F5344CB8AC3E}">
        <p14:creationId xmlns:p14="http://schemas.microsoft.com/office/powerpoint/2010/main" val="185414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wipe dir="d"/>
      </p:transition>
    </mc:Choice>
    <mc:Fallback>
      <p:transition spd="slow" advTm="11000">
        <p:wipe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69A66DD-07AE-17B0-6E51-A935B55EE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05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blinds/>
      </p:transition>
    </mc:Choice>
    <mc:Fallback>
      <p:transition spd="slow" advTm="3000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E42A00-4EC4-6850-86D5-71B2CBD5A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44CB89-7992-1558-E54A-5437DD5CEEDD}"/>
              </a:ext>
            </a:extLst>
          </p:cNvPr>
          <p:cNvSpPr txBox="1"/>
          <p:nvPr/>
        </p:nvSpPr>
        <p:spPr>
          <a:xfrm>
            <a:off x="1385297" y="1365318"/>
            <a:ext cx="67104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ajoelho e peço perdão Lágrimas em profusão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ouço meu grito que vem do coração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que galopa em ritmo alucinante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Sangra entre remorsos como dói impressionante !</a:t>
            </a:r>
          </a:p>
        </p:txBody>
      </p:sp>
    </p:spTree>
    <p:extLst>
      <p:ext uri="{BB962C8B-B14F-4D97-AF65-F5344CB8AC3E}">
        <p14:creationId xmlns:p14="http://schemas.microsoft.com/office/powerpoint/2010/main" val="295232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wipe dir="d"/>
      </p:transition>
    </mc:Choice>
    <mc:Fallback>
      <p:transition spd="slow" advTm="11000">
        <p:wipe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9A90E60-E885-40A7-E2BB-A45BB92761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2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E42A00-4EC4-6850-86D5-71B2CBD5A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1F9A9EF-72D9-A358-BDB2-C03BFC62DC13}"/>
              </a:ext>
            </a:extLst>
          </p:cNvPr>
          <p:cNvSpPr txBox="1"/>
          <p:nvPr/>
        </p:nvSpPr>
        <p:spPr>
          <a:xfrm>
            <a:off x="1541592" y="1636879"/>
            <a:ext cx="6385082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Lágrimas que hoje acontecem sequelas em profusão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Perdoa-me senhor por poesias de solidão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Estrada torna-se longa e sonolenta 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favor , uma rosa pelo meu perdão!</a:t>
            </a:r>
          </a:p>
        </p:txBody>
      </p:sp>
    </p:spTree>
    <p:extLst>
      <p:ext uri="{BB962C8B-B14F-4D97-AF65-F5344CB8AC3E}">
        <p14:creationId xmlns:p14="http://schemas.microsoft.com/office/powerpoint/2010/main" val="174361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wipe dir="d"/>
      </p:transition>
    </mc:Choice>
    <mc:Fallback>
      <p:transition spd="slow" advTm="11000">
        <p:wipe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0FD534D-FCD8-9263-E317-78DB10118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19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D000401B-445C-087F-AF0F-3C1AA9B16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C55C6E7-1233-40DC-2DDF-BB7720A1ED78}"/>
              </a:ext>
            </a:extLst>
          </p:cNvPr>
          <p:cNvSpPr txBox="1"/>
          <p:nvPr/>
        </p:nvSpPr>
        <p:spPr>
          <a:xfrm>
            <a:off x="665922" y="4552122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3FD3324-3E40-3A53-0448-AA7AD334DCCE}"/>
              </a:ext>
            </a:extLst>
          </p:cNvPr>
          <p:cNvSpPr txBox="1"/>
          <p:nvPr/>
        </p:nvSpPr>
        <p:spPr>
          <a:xfrm>
            <a:off x="5973418" y="455275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99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ircle/>
      </p:transition>
    </mc:Choice>
    <mc:Fallback>
      <p:transition spd="slow" advTm="3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69FB60-DE87-FAA0-189B-6EA6F6E1C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1D6A38A-628F-C7BC-B9A6-3D374847C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000">
        <p:fade/>
      </p:transition>
    </mc:Choice>
    <mc:Fallback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E42A00-4EC4-6850-86D5-71B2CBD5A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604F7E5-E115-E067-C7B2-6F3AEED9BA73}"/>
              </a:ext>
            </a:extLst>
          </p:cNvPr>
          <p:cNvSpPr txBox="1"/>
          <p:nvPr/>
        </p:nvSpPr>
        <p:spPr>
          <a:xfrm>
            <a:off x="1946696" y="875131"/>
            <a:ext cx="506901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7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7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Recuerdos</a:t>
            </a:r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Ypacaraí - Piano</a:t>
            </a:r>
          </a:p>
          <a:p>
            <a:pPr algn="ctr"/>
            <a:r>
              <a:rPr lang="pt-BR" sz="27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02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7000">
        <p15:prstTrans prst="wind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167</TotalTime>
  <Words>173</Words>
  <Application>Microsoft Office PowerPoint</Application>
  <PresentationFormat>Apresentação na tela (16:9)</PresentationFormat>
  <Paragraphs>29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2024-05-06T00:32:34Z</dcterms:created>
  <dcterms:modified xsi:type="dcterms:W3CDTF">2024-05-24T16:38:27Z</dcterms:modified>
</cp:coreProperties>
</file>