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60" r:id="rId5"/>
    <p:sldId id="265" r:id="rId6"/>
    <p:sldId id="261" r:id="rId7"/>
    <p:sldId id="266" r:id="rId8"/>
    <p:sldId id="262" r:id="rId9"/>
    <p:sldId id="267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28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82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951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628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6461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570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177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292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3229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6089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4452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288D4-8C33-451A-BF69-A7B4F2FCF6DE}" type="datetimeFigureOut">
              <a:rPr lang="pt-BR" smtClean="0"/>
              <a:t>25/03/2019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9AAB2-7E5A-4E8E-A5C0-3E4D3CB186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587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La Paloma - Francis Goya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4179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4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00390" y="1224867"/>
            <a:ext cx="614322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6666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Deixe de Voar</a:t>
            </a:r>
            <a:endParaRPr lang="pt-BR" sz="5400" b="1" cap="none" spc="0" dirty="0">
              <a:ln>
                <a:solidFill>
                  <a:srgbClr val="666633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309256" y="2741574"/>
            <a:ext cx="4525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6666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</a:t>
            </a:r>
            <a:r>
              <a:rPr lang="pt-BR" sz="5400" b="1" cap="none" spc="0" dirty="0" err="1" smtClean="0">
                <a:ln>
                  <a:solidFill>
                    <a:srgbClr val="6666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Tomasia</a:t>
            </a:r>
            <a:r>
              <a:rPr lang="pt-BR" sz="5400" b="1" cap="none" spc="0" dirty="0" smtClean="0">
                <a:ln>
                  <a:solidFill>
                    <a:srgbClr val="6666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6666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Middendorf</a:t>
            </a:r>
            <a:endParaRPr lang="pt-BR" sz="5400" b="1" cap="none" spc="0" dirty="0">
              <a:ln>
                <a:solidFill>
                  <a:srgbClr val="666633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918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2" y="247062"/>
            <a:ext cx="7504386" cy="4745351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1045946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03618" y="1147864"/>
            <a:ext cx="449514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vida é um eterno voar: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pensamentos  sempre viajam.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não voa, não sabe amar.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não saindo do lugar,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irei deixar de voar,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jamais pararei de sonhar.</a:t>
            </a:r>
          </a:p>
        </p:txBody>
      </p:sp>
    </p:spTree>
    <p:extLst>
      <p:ext uri="{BB962C8B-B14F-4D97-AF65-F5344CB8AC3E}">
        <p14:creationId xmlns:p14="http://schemas.microsoft.com/office/powerpoint/2010/main" val="399545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 dir="u"/>
      </p:transition>
    </mc:Choice>
    <mc:Fallback>
      <p:transition spd="slow" advTm="1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2" y="496111"/>
            <a:ext cx="7451052" cy="4182893"/>
          </a:xfrm>
          <a:prstGeom prst="rect">
            <a:avLst/>
          </a:prstGeom>
          <a:effectLst>
            <a:softEdge rad="444500"/>
          </a:effectLst>
        </p:spPr>
      </p:pic>
    </p:spTree>
    <p:extLst>
      <p:ext uri="{BB962C8B-B14F-4D97-AF65-F5344CB8AC3E}">
        <p14:creationId xmlns:p14="http://schemas.microsoft.com/office/powerpoint/2010/main" val="32874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46257" y="1663809"/>
            <a:ext cx="425148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para bem longe voejar,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onde eu possa alcançar...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serei invejada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quem na vida nunca sonhou.</a:t>
            </a:r>
          </a:p>
        </p:txBody>
      </p:sp>
    </p:spTree>
    <p:extLst>
      <p:ext uri="{BB962C8B-B14F-4D97-AF65-F5344CB8AC3E}">
        <p14:creationId xmlns:p14="http://schemas.microsoft.com/office/powerpoint/2010/main" val="2484556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90" y="409903"/>
            <a:ext cx="7451833" cy="4435366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303623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83502" y="1585609"/>
            <a:ext cx="37769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sabe como é bom pousar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lugar cheio de magia,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há  água cristalina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tudo tem sabor de poesia.</a:t>
            </a:r>
          </a:p>
        </p:txBody>
      </p:sp>
    </p:spTree>
    <p:extLst>
      <p:ext uri="{BB962C8B-B14F-4D97-AF65-F5344CB8AC3E}">
        <p14:creationId xmlns:p14="http://schemas.microsoft.com/office/powerpoint/2010/main" val="359958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wipe dir="u"/>
      </p:transition>
    </mc:Choice>
    <mc:Fallback>
      <p:transition spd="slow" advTm="7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69" y="252248"/>
            <a:ext cx="7588469" cy="4740166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15797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eveal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87492" y="1332690"/>
            <a:ext cx="450956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o homem deixou de voar,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certamente ele já não vive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tem mais nada para contar,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porque, também, deixou de sonhar.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RJ, 16/03/12</a:t>
            </a:r>
          </a:p>
        </p:txBody>
      </p:sp>
    </p:spTree>
    <p:extLst>
      <p:ext uri="{BB962C8B-B14F-4D97-AF65-F5344CB8AC3E}">
        <p14:creationId xmlns:p14="http://schemas.microsoft.com/office/powerpoint/2010/main" val="265755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wipe dir="u"/>
      </p:transition>
    </mc:Choice>
    <mc:Fallback>
      <p:transition spd="slow" advTm="7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28" y="236483"/>
            <a:ext cx="7746124" cy="47244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2365639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13793" y="1786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69876" y="178675"/>
            <a:ext cx="1837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Tomasia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73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4286" y="1089498"/>
            <a:ext cx="507542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Tomasia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Middendorf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La Paloma- Francis Goya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83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ll dir="ld"/>
      </p:transition>
    </mc:Choice>
    <mc:Fallback>
      <p:transition spd="slow" advTm="10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164</Words>
  <Application>Microsoft Office PowerPoint</Application>
  <PresentationFormat>Apresentação na tela (16:9)</PresentationFormat>
  <Paragraphs>34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2019-02-12T11:57:58Z</dcterms:created>
  <dcterms:modified xsi:type="dcterms:W3CDTF">2019-03-26T00:18:53Z</dcterms:modified>
</cp:coreProperties>
</file>