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66" r:id="rId5"/>
    <p:sldId id="260" r:id="rId6"/>
    <p:sldId id="267" r:id="rId7"/>
    <p:sldId id="264" r:id="rId8"/>
    <p:sldId id="268" r:id="rId9"/>
    <p:sldId id="263" r:id="rId10"/>
    <p:sldId id="269" r:id="rId11"/>
    <p:sldId id="270" r:id="rId12"/>
    <p:sldId id="272" r:id="rId13"/>
    <p:sldId id="271" r:id="rId14"/>
    <p:sldId id="273" r:id="rId15"/>
    <p:sldId id="258" r:id="rId16"/>
    <p:sldId id="259" r:id="rId17"/>
    <p:sldId id="261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1AEBA4-D7B7-2D16-1041-AFC5DBF864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49AF49A-2FF0-EFAD-9B86-442F69D75A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C7EDA65-8CB7-7574-F99A-D20793DE9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7167868-0EE1-B322-3919-F6245E2FC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493B5F7-C40A-111B-0D2A-B9C5C7A60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083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D04779-16CA-CB86-9E25-07E5C5C70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D86239F-2285-64C1-4B5C-7D98949B60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E148CAF-B8AF-4FC8-77E5-D4C65B37D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6E32CC7-B720-D675-57DF-54440B41B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36173A8-AE3C-EC22-EF9D-023BB56C4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0365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027728-21DA-9DFD-82F5-1E633CBDB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56DD77D-D0FD-5CC0-6734-3D43DDFCF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2A5246D-9908-C993-9882-E0DD02454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FE2952C-D7A5-47E3-E974-88CDAC974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4815CE4-3AEB-A976-38D8-809113379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061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65897D-F216-86BB-5714-526B55196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70A31FD-E20E-15E1-4898-940B54D29A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7FF8E89-1575-7B00-4BD7-182A490C54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94F70D9-0B9C-3E64-94A6-FA40FAA27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A01E71F-F50D-4420-65F0-A987B73A1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0C7AEAE-38AD-FF98-3E69-E136E8CF7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990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94BE15-03CE-2C69-464A-99CC583A9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4C72401-CFFE-AC92-028D-4588389AD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2E2DC22-309A-3EB5-C6F1-FA2370C48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EE84696-BA0A-3871-98F0-ACD0312279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5F7C54B1-16D3-C083-2E75-7BB7493E6B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AF4AA3E-6AD4-BCC9-FD67-E07B924BD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01A70B1B-583D-B0A0-5AF4-740A2D878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8EFEAC1-DFC0-ABE6-8591-62D4E9D31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9833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69B5F2-DB48-76D3-D886-7AB4EBCBE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3DC429C-F42D-E934-DA01-64AFBC267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3947C6E-F1DB-E4C7-DB4E-D8BE2E090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B32B6BF-0781-6C06-8A1D-D3918554C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93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74CFDE2-EEE0-C73B-A62C-594C5AA5A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F79DD68D-3B67-8F3D-EA4E-C5ADE2DF5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537399D-0D65-A4CD-3312-09E43457E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7033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EB8BEB-9C87-0CAF-054D-B0C3AD117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53F7CF5-3DA9-4FAA-F8F2-646218FD6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5B8A85F-D6A3-4F6D-8AAB-F0775F8D3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062566F-C23D-68CA-F515-54FB77C37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6B1BB87-FF8A-6B15-25B9-9ED981809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575E993-35A3-2017-E059-D68A3FFAB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3400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ADCF1F-0E0D-967D-F49A-59C011E7C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B4C1EF83-BADA-52E7-4643-E4A4CE2F7D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315707-F461-B055-F1C8-839F3BD7E2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E0C6224-69B2-FCBD-1BF0-977BF3D45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E064C3F-4AE2-5255-F8F3-46CDE2235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F590310-6ECC-4F73-D004-E521E515B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04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4C4F09-7C34-1381-ED41-D8D16D0C5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746CD33-443B-3AFA-2A53-E9DC186249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8A5FB9B-9870-BFE4-C241-B181BDCEC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34BB764-15FA-A42D-CEBA-FB21C9A4C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8AB3E47-29C5-3884-5328-128CF7DEB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0123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EC70D5F-DF57-8138-1711-D56C20801E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E34591B-A9A5-15E0-0DF1-76BF1448B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1D7832F-C769-8DE2-DAD6-4254AF92B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453D14C-A06D-22F2-5D93-7FDB0C86D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00847B-2770-D09D-C31F-DFF84DE02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6696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4F7830EE-AF5B-1227-EA41-B309EBE33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022BB17-E987-14C7-05DB-6C193CB5A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0490472-ED66-E509-92F5-2F0ABB35A1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F4F4C-4662-4704-BC4E-EF5E9C8E566E}" type="datetimeFigureOut">
              <a:rPr lang="pt-BR" smtClean="0"/>
              <a:t>07/10/2024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B8778C4-F523-22BC-0176-CA929EB817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E1CEA0C-020A-F75A-F90F-A45EDDEF7F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02196-F8EB-44D2-8053-B80994B992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185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21A529-2EE4-AC23-172B-A3C0D9AE2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488CBDD-73FA-BA82-C3EE-F44024160D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00" b="119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19-Ernesto Cortazar -  Stolen kiss - INSTRUMENTAL">
            <a:hlinkClick r:id="" action="ppaction://media"/>
            <a:extLst>
              <a:ext uri="{FF2B5EF4-FFF2-40B4-BE49-F238E27FC236}">
                <a16:creationId xmlns:a16="http://schemas.microsoft.com/office/drawing/2014/main" id="{7A41D449-2FE4-A28C-ADCD-789A9EE19B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26435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48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D6910C-8210-CD05-CB33-33503E59B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47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dissolve/>
      </p:transition>
    </mc:Choice>
    <mc:Fallback xmlns="">
      <p:transition spd="slow" advTm="2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8C2C9DA-64DE-DE83-FAF4-67FF3E5E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AA655BA-E610-B7D3-BFB2-572EA0DB5AA2}"/>
              </a:ext>
            </a:extLst>
          </p:cNvPr>
          <p:cNvSpPr/>
          <p:nvPr/>
        </p:nvSpPr>
        <p:spPr>
          <a:xfrm>
            <a:off x="3194165" y="2186608"/>
            <a:ext cx="5472755" cy="15980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rgbClr val="FF66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 Que é o Amor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64E88A4-3245-D440-E242-C06DC35FD911}"/>
              </a:ext>
            </a:extLst>
          </p:cNvPr>
          <p:cNvSpPr/>
          <p:nvPr/>
        </p:nvSpPr>
        <p:spPr>
          <a:xfrm>
            <a:off x="2348151" y="4239544"/>
            <a:ext cx="716478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66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do Rosário </a:t>
            </a:r>
            <a:r>
              <a:rPr lang="pt-BR" sz="5400" b="1" cap="none" spc="0" dirty="0" err="1">
                <a:ln>
                  <a:solidFill>
                    <a:srgbClr val="FF66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Bessas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832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21A529-2EE4-AC23-172B-A3C0D9AE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8C141FC-CC97-2E98-B7F7-8C12228F75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1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8C2C9DA-64DE-DE83-FAF4-67FF3E5E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0147D3-46D8-1D91-5DA7-32EF694D426D}"/>
              </a:ext>
            </a:extLst>
          </p:cNvPr>
          <p:cNvSpPr txBox="1"/>
          <p:nvPr/>
        </p:nvSpPr>
        <p:spPr>
          <a:xfrm>
            <a:off x="2572424" y="2160105"/>
            <a:ext cx="680987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Amor e razão não combinam...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Amor é algo inconsequente,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que não pede licença pra gente,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Quando quer acontecer. </a:t>
            </a:r>
          </a:p>
        </p:txBody>
      </p:sp>
    </p:spTree>
    <p:extLst>
      <p:ext uri="{BB962C8B-B14F-4D97-AF65-F5344CB8AC3E}">
        <p14:creationId xmlns:p14="http://schemas.microsoft.com/office/powerpoint/2010/main" val="3255592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21A529-2EE4-AC23-172B-A3C0D9AE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01D8240-4E20-A49B-1811-2D42AA8FD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39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8C2C9DA-64DE-DE83-FAF4-67FF3E5E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E0FE1E-8527-0AAC-E568-B5EB82F59849}"/>
              </a:ext>
            </a:extLst>
          </p:cNvPr>
          <p:cNvSpPr txBox="1"/>
          <p:nvPr/>
        </p:nvSpPr>
        <p:spPr>
          <a:xfrm>
            <a:off x="1402247" y="2292626"/>
            <a:ext cx="938750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Nasce, assim, de repente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Pequenino, como nasce a maioria das coisas,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vai crescendo a cada amanhecer.</a:t>
            </a:r>
          </a:p>
        </p:txBody>
      </p:sp>
    </p:spTree>
    <p:extLst>
      <p:ext uri="{BB962C8B-B14F-4D97-AF65-F5344CB8AC3E}">
        <p14:creationId xmlns:p14="http://schemas.microsoft.com/office/powerpoint/2010/main" val="3328393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21A529-2EE4-AC23-172B-A3C0D9AE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9B374F0-2E8A-C834-8F8A-E7C6AA55DD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148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8C2C9DA-64DE-DE83-FAF4-67FF3E5E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61FD818-2845-D40A-0EDF-F475F92B38E0}"/>
              </a:ext>
            </a:extLst>
          </p:cNvPr>
          <p:cNvSpPr txBox="1"/>
          <p:nvPr/>
        </p:nvSpPr>
        <p:spPr>
          <a:xfrm>
            <a:off x="1537056" y="1457739"/>
            <a:ext cx="869981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Amor é algo escravizante,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Não sai da nossa cabeça um instante,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dirá do coração. Vai construindo sua teia 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 volta da gente,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Uma cela invisível  tão resistente,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Onde a gente se condena sem perdão.</a:t>
            </a:r>
          </a:p>
        </p:txBody>
      </p:sp>
    </p:spTree>
    <p:extLst>
      <p:ext uri="{BB962C8B-B14F-4D97-AF65-F5344CB8AC3E}">
        <p14:creationId xmlns:p14="http://schemas.microsoft.com/office/powerpoint/2010/main" val="10053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21A529-2EE4-AC23-172B-A3C0D9AE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33AA2AE-8899-CDEF-B349-90D2733C0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43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2000">
        <p:circle/>
      </p:transition>
    </mc:Choice>
    <mc:Fallback>
      <p:transition spd="slow" advTm="2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8C2C9DA-64DE-DE83-FAF4-67FF3E5E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38ED5C0-0F7A-9F26-0441-B81232229EDE}"/>
              </a:ext>
            </a:extLst>
          </p:cNvPr>
          <p:cNvSpPr txBox="1"/>
          <p:nvPr/>
        </p:nvSpPr>
        <p:spPr>
          <a:xfrm>
            <a:off x="1521671" y="2358887"/>
            <a:ext cx="914865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Amor é algo inconstante, às vezes é para sempre,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Outras vezes não.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Muitas vezes dura só um instante,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Morre nos braços da paixão.</a:t>
            </a:r>
          </a:p>
        </p:txBody>
      </p:sp>
    </p:spTree>
    <p:extLst>
      <p:ext uri="{BB962C8B-B14F-4D97-AF65-F5344CB8AC3E}">
        <p14:creationId xmlns:p14="http://schemas.microsoft.com/office/powerpoint/2010/main" val="402333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21A529-2EE4-AC23-172B-A3C0D9AE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9C1EA41-1B62-417C-C93A-E625134CA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71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">
        <p:push dir="r"/>
      </p:transition>
    </mc:Choice>
    <mc:Fallback>
      <p:transition spd="slow" advTm="2000">
        <p:push dir="r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8C2C9DA-64DE-DE83-FAF4-67FF3E5E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8FE22FE-7C45-1CA7-0F9C-03E0011504C5}"/>
              </a:ext>
            </a:extLst>
          </p:cNvPr>
          <p:cNvSpPr txBox="1"/>
          <p:nvPr/>
        </p:nvSpPr>
        <p:spPr>
          <a:xfrm>
            <a:off x="2597286" y="1630018"/>
            <a:ext cx="699742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Mas quando encontra a alma gêmea,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eterno e efêmero  enquanto espera,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Outros momentos que ainda virão...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nasce e morre todo </a:t>
            </a:r>
            <a:r>
              <a:rPr lang="pt-BR" sz="4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dia,torna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-se 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êxtase e </a:t>
            </a:r>
            <a:r>
              <a:rPr lang="pt-BR" sz="4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agonia,porque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amor  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um eterno renascer.</a:t>
            </a:r>
          </a:p>
        </p:txBody>
      </p:sp>
    </p:spTree>
    <p:extLst>
      <p:ext uri="{BB962C8B-B14F-4D97-AF65-F5344CB8AC3E}">
        <p14:creationId xmlns:p14="http://schemas.microsoft.com/office/powerpoint/2010/main" val="1769649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21A529-2EE4-AC23-172B-A3C0D9AE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D3A7F2B-ED2D-4971-DE50-4FAEB5E92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454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3CA5D39-D8AB-2939-32BA-86E9E857B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5D886F80-3D5F-C65A-A53D-E2B905F7C4E5}"/>
              </a:ext>
            </a:extLst>
          </p:cNvPr>
          <p:cNvSpPr txBox="1"/>
          <p:nvPr/>
        </p:nvSpPr>
        <p:spPr>
          <a:xfrm>
            <a:off x="1219200" y="397565"/>
            <a:ext cx="31806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do Rosário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Bessas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8AEE732-D191-C6F9-F1F7-01E8A1BFDDDA}"/>
              </a:ext>
            </a:extLst>
          </p:cNvPr>
          <p:cNvSpPr txBox="1"/>
          <p:nvPr/>
        </p:nvSpPr>
        <p:spPr>
          <a:xfrm>
            <a:off x="8428382" y="398404"/>
            <a:ext cx="1965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752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21A529-2EE4-AC23-172B-A3C0D9AE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B938A47-2200-F537-D408-26D8E096A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3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reveal/>
      </p:transition>
    </mc:Choice>
    <mc:Fallback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8C2C9DA-64DE-DE83-FAF4-67FF3E5E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E838790-CDA5-7522-BBE4-969CC8B152A1}"/>
              </a:ext>
            </a:extLst>
          </p:cNvPr>
          <p:cNvSpPr txBox="1"/>
          <p:nvPr/>
        </p:nvSpPr>
        <p:spPr>
          <a:xfrm>
            <a:off x="2448216" y="1961322"/>
            <a:ext cx="6708889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32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do Rosário </a:t>
            </a:r>
            <a:r>
              <a:rPr lang="pt-BR" sz="32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Bessas</a:t>
            </a:r>
            <a:endParaRPr lang="pt-BR" sz="32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Ernesto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Cortazar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-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Stolen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Kiss</a:t>
            </a:r>
          </a:p>
          <a:p>
            <a:pPr algn="ctr"/>
            <a:r>
              <a:rPr lang="pt-BR" sz="32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135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pull dir="r"/>
      </p:transition>
    </mc:Choice>
    <mc:Fallback>
      <p:transition spd="slow" advTm="10000">
        <p:pull dir="r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221</Words>
  <Application>Microsoft Office PowerPoint</Application>
  <PresentationFormat>Widescreen</PresentationFormat>
  <Paragraphs>35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2024-09-11T00:49:57Z</dcterms:created>
  <dcterms:modified xsi:type="dcterms:W3CDTF">2024-10-07T13:29:42Z</dcterms:modified>
</cp:coreProperties>
</file>