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65" r:id="rId5"/>
    <p:sldId id="260" r:id="rId6"/>
    <p:sldId id="267" r:id="rId7"/>
    <p:sldId id="261" r:id="rId8"/>
    <p:sldId id="259" r:id="rId9"/>
    <p:sldId id="264" r:id="rId10"/>
    <p:sldId id="268" r:id="rId11"/>
    <p:sldId id="263" r:id="rId12"/>
    <p:sldId id="269" r:id="rId13"/>
    <p:sldId id="258" r:id="rId14"/>
    <p:sldId id="270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0B6DB-966A-4443-9495-534044B20BA5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BD04-C76C-4A07-8EAF-6EF053EF2D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503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0B6DB-966A-4443-9495-534044B20BA5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BD04-C76C-4A07-8EAF-6EF053EF2D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5320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0B6DB-966A-4443-9495-534044B20BA5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BD04-C76C-4A07-8EAF-6EF053EF2D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598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0B6DB-966A-4443-9495-534044B20BA5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BD04-C76C-4A07-8EAF-6EF053EF2D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952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0B6DB-966A-4443-9495-534044B20BA5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BD04-C76C-4A07-8EAF-6EF053EF2D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8291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0B6DB-966A-4443-9495-534044B20BA5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BD04-C76C-4A07-8EAF-6EF053EF2D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3448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0B6DB-966A-4443-9495-534044B20BA5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BD04-C76C-4A07-8EAF-6EF053EF2D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6349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0B6DB-966A-4443-9495-534044B20BA5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BD04-C76C-4A07-8EAF-6EF053EF2D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2079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0B6DB-966A-4443-9495-534044B20BA5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BD04-C76C-4A07-8EAF-6EF053EF2D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5840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0B6DB-966A-4443-9495-534044B20BA5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BD04-C76C-4A07-8EAF-6EF053EF2D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1994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0B6DB-966A-4443-9495-534044B20BA5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9BD04-C76C-4A07-8EAF-6EF053EF2D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8211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0B6DB-966A-4443-9495-534044B20BA5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F9BD04-C76C-4A07-8EAF-6EF053EF2D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0824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Vals Archipiélago - Bordenar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8214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80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945" y="321013"/>
            <a:ext cx="7217923" cy="437744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13618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412460" y="739302"/>
            <a:ext cx="4161038" cy="143807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00CC99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FELIZ JÁ</a:t>
            </a:r>
            <a:endParaRPr lang="pt-BR" sz="5400" b="1" cap="none" spc="0" dirty="0">
              <a:ln>
                <a:solidFill>
                  <a:srgbClr val="00CC99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095463" y="3093395"/>
            <a:ext cx="4795032" cy="6890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00CC99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5400" b="1" cap="none" spc="0" dirty="0">
              <a:ln>
                <a:solidFill>
                  <a:srgbClr val="00CC99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24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pull dir="d"/>
      </p:transition>
    </mc:Choice>
    <mc:Fallback xmlns="">
      <p:transition spd="slow" advTm="7000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9" y="136186"/>
            <a:ext cx="7072009" cy="469846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8955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13921" y="1284051"/>
            <a:ext cx="487345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Levo a minha vida a sonhar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que dias melhores virão,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que eu possa assim acordar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o que me vem à mão.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1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498" y="131323"/>
            <a:ext cx="6741268" cy="488085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8150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01252" y="1274323"/>
            <a:ext cx="483177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seja uma realidade nua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Apresentando-me ao desafio,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Fazendo com que olhe a lua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me sentir metade vazio.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9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315" y="0"/>
            <a:ext cx="719846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13033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57731" y="1417588"/>
            <a:ext cx="519886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assim no relógio do tempo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Erguer bem alta a minha vida,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qualquer contratempo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afronte da vida a sua lida.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28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217" y="165370"/>
            <a:ext cx="7072007" cy="48127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58259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75924" y="1313234"/>
            <a:ext cx="500649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Construirei pois um caminho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leve pelo dia a dia,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não mais eu vá sozinho: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feliz eis tudo que havia.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474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218" y="155642"/>
            <a:ext cx="7130374" cy="483221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50456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61481" y="4620280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651770" y="463834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390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97747" y="976973"/>
            <a:ext cx="5099163" cy="3189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Música:Vals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Archipiélago-Bordenar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(Instrumental)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395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</TotalTime>
  <Words>140</Words>
  <Application>Microsoft Office PowerPoint</Application>
  <PresentationFormat>Apresentação na tela (16:9)</PresentationFormat>
  <Paragraphs>29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2020-02-09T00:26:18Z</dcterms:created>
  <dcterms:modified xsi:type="dcterms:W3CDTF">2020-03-19T23:02:32Z</dcterms:modified>
</cp:coreProperties>
</file>