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5" r:id="rId5"/>
    <p:sldId id="258" r:id="rId6"/>
    <p:sldId id="266" r:id="rId7"/>
    <p:sldId id="260" r:id="rId8"/>
    <p:sldId id="267" r:id="rId9"/>
    <p:sldId id="261" r:id="rId10"/>
    <p:sldId id="268" r:id="rId11"/>
    <p:sldId id="262" r:id="rId12"/>
    <p:sldId id="259" r:id="rId13"/>
    <p:sldId id="263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0299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2426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828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5797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6894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7609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7188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4568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576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601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907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E3BBF-F52D-47E2-B0E1-E57F0256B1A4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B9584-846D-4E38-9B36-2C57F1EBA9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5369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guas - (  water)n  - Bordemar 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469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8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873080" y="729574"/>
            <a:ext cx="4424614" cy="10587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Queria...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901201" y="2571750"/>
            <a:ext cx="3396493" cy="6987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Corina Noémia </a:t>
            </a:r>
            <a:r>
              <a:rPr lang="pt-BR" sz="5400" b="1" cap="none" spc="0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deAlmeida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235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5000">
        <p15:prstTrans prst="curtains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9" y="0"/>
            <a:ext cx="8544910" cy="5143500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3883741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wind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62332" y="1070044"/>
            <a:ext cx="56348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queria o meu poema, claro transparente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tão fundo sentir e fácil de 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entender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coração mais triste, e toda a gente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Sentisse ao lê-lo, vontade de viver.</a:t>
            </a:r>
          </a:p>
        </p:txBody>
      </p:sp>
    </p:spTree>
    <p:extLst>
      <p:ext uri="{BB962C8B-B14F-4D97-AF65-F5344CB8AC3E}">
        <p14:creationId xmlns:p14="http://schemas.microsoft.com/office/powerpoint/2010/main" val="271361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4" y="350196"/>
            <a:ext cx="8250621" cy="4503905"/>
          </a:xfrm>
          <a:prstGeom prst="rect">
            <a:avLst/>
          </a:prstGeom>
          <a:effectLst>
            <a:softEdge rad="254000"/>
          </a:effectLst>
        </p:spPr>
      </p:pic>
    </p:spTree>
    <p:extLst>
      <p:ext uri="{BB962C8B-B14F-4D97-AF65-F5344CB8AC3E}">
        <p14:creationId xmlns:p14="http://schemas.microsoft.com/office/powerpoint/2010/main" val="1271002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31894" y="1021404"/>
            <a:ext cx="488948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tanta harmonia e tanta emoção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tão bela cadência e força de 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rimar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todo o sofrimento, toda a 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solidão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Sentisse ao lê-lo vontade de sonhar.</a:t>
            </a:r>
          </a:p>
        </p:txBody>
      </p:sp>
    </p:spTree>
    <p:extLst>
      <p:ext uri="{BB962C8B-B14F-4D97-AF65-F5344CB8AC3E}">
        <p14:creationId xmlns:p14="http://schemas.microsoft.com/office/powerpoint/2010/main" val="15523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4" y="241300"/>
            <a:ext cx="8151550" cy="4660900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1621891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13100" y="1186755"/>
            <a:ext cx="494718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esta serra em neblina e 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luz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este rio dolente para o 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aquela cascata que na rocha produz</a:t>
            </a:r>
          </a:p>
        </p:txBody>
      </p:sp>
    </p:spTree>
    <p:extLst>
      <p:ext uri="{BB962C8B-B14F-4D97-AF65-F5344CB8AC3E}">
        <p14:creationId xmlns:p14="http://schemas.microsoft.com/office/powerpoint/2010/main" val="358663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4" y="252248"/>
            <a:ext cx="8145518" cy="4624552"/>
          </a:xfrm>
          <a:prstGeom prst="rect">
            <a:avLst/>
          </a:prstGeom>
          <a:effectLst>
            <a:softEdge rad="203200"/>
          </a:effectLst>
        </p:spPr>
      </p:pic>
    </p:spTree>
    <p:extLst>
      <p:ext uri="{BB962C8B-B14F-4D97-AF65-F5344CB8AC3E}">
        <p14:creationId xmlns:p14="http://schemas.microsoft.com/office/powerpoint/2010/main" val="640880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062841" y="1313233"/>
            <a:ext cx="536236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nuvem de espuma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p`ra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nos 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encantar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inunde a tua alma esta 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beleza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paz, esta canção da Natureza.</a:t>
            </a:r>
          </a:p>
        </p:txBody>
      </p:sp>
    </p:spTree>
    <p:extLst>
      <p:ext uri="{BB962C8B-B14F-4D97-AF65-F5344CB8AC3E}">
        <p14:creationId xmlns:p14="http://schemas.microsoft.com/office/powerpoint/2010/main" val="150032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220716"/>
            <a:ext cx="8544910" cy="4782207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590000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48647" y="4416357"/>
            <a:ext cx="194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Corina N. de Almeida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179012" y="4416357"/>
            <a:ext cx="1378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39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push dir="u"/>
      </p:transition>
    </mc:Choice>
    <mc:Fallback xmlns=""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27" y="472965"/>
            <a:ext cx="8082455" cy="4372303"/>
          </a:xfrm>
          <a:prstGeom prst="rect">
            <a:avLst/>
          </a:prstGeom>
          <a:effectLst>
            <a:softEdge rad="228600"/>
          </a:effectLst>
        </p:spPr>
      </p:pic>
    </p:spTree>
    <p:extLst>
      <p:ext uri="{BB962C8B-B14F-4D97-AF65-F5344CB8AC3E}">
        <p14:creationId xmlns:p14="http://schemas.microsoft.com/office/powerpoint/2010/main" val="86982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48351" y="466928"/>
            <a:ext cx="411683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Arquivo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Corina Noémia de Almeida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Aguas-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Bordemar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(Instrumental)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268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0</TotalTime>
  <Words>158</Words>
  <Application>Microsoft Office PowerPoint</Application>
  <PresentationFormat>Apresentação na tela (16:9)</PresentationFormat>
  <Paragraphs>28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</cp:revision>
  <dcterms:created xsi:type="dcterms:W3CDTF">2019-02-20T21:13:55Z</dcterms:created>
  <dcterms:modified xsi:type="dcterms:W3CDTF">2019-02-20T21:14:52Z</dcterms:modified>
</cp:coreProperties>
</file>