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5" r:id="rId4"/>
    <p:sldId id="260" r:id="rId5"/>
    <p:sldId id="266" r:id="rId6"/>
    <p:sldId id="264" r:id="rId7"/>
    <p:sldId id="267" r:id="rId8"/>
    <p:sldId id="263" r:id="rId9"/>
    <p:sldId id="268" r:id="rId10"/>
    <p:sldId id="262" r:id="rId11"/>
    <p:sldId id="269" r:id="rId12"/>
    <p:sldId id="258" r:id="rId13"/>
    <p:sldId id="270" r:id="rId14"/>
    <p:sldId id="259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270E3-3D55-423D-B9AE-7140D15EE954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C6C7D-041A-4286-B0EE-5CA5A4DAF0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7325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DC6C7D-041A-4286-B0EE-5CA5A4DAF06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317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AABFB1-3EA1-6B8D-720F-0664F9E69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D025D88-8F50-D9A2-DFDD-6A4012634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54B6C06-F647-51F6-FB9F-7C40D5CA9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BA89095-9204-799B-8BE5-5466369E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99154A8-286F-65B7-A9A2-F85A9BFB0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1559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CECA10-9F40-906D-3894-813644408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88DD034-99BB-F245-8E74-F95EAB580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38B8C66-41FB-CD23-2591-6457F0C49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9D3BC4D-8BE7-0F24-BEB2-AE8CDD320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1D1AD59-BCD8-36D0-83D3-AC197ECE4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630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753E3A-5DCA-709D-F8D4-0BFE1AC32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D64CB15-82AB-0887-A318-7A7DC058FF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EA276EA-2058-40DC-FD51-63B5BE589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0E03542-AC14-2FA9-DF65-8DE303B3F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66B8DE7-ABC6-20BC-F8A2-6ECD4C3DB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7001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E38D1C-4671-1272-7101-BAEF19B5D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36A6561-6D2F-CB4D-EB95-021A8B6945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047FC73-59B9-7A4F-4085-20F4B4D2C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3DD7FD3-48F4-A7F4-87D7-632D1E814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BD17195-52FD-6CBF-46D4-8BBD31E6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73BEDF7-3C70-A493-4321-C03C82378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5992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B28186-7C8D-8F3B-27ED-5A67C0BFB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942FB09-EFED-33AF-AB7D-769773EE5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609DF20-F9A2-E1C1-6424-996106AC91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55A83A7-D9F8-1439-FF90-830941C7F7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AB1E58C-A321-03C1-12C3-5EAEDDD8F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90F8FA8-A5D7-0FE4-1B0E-72C8BC039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618FB4C-64C8-D8AC-0B0C-C3BD50075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4E8B07C4-4EA3-4ECB-7EA4-E2C5587AC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701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9DA050-544D-9755-A591-F31A15C7B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96907F4B-842B-1855-4FB6-41C3B8E4F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955D8F3-8457-6795-B79C-BB0F60D4F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8ABC545-79E5-9E70-D9B6-8D7A27646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77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5574194-9C83-71E9-C705-2AB587E26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E93FCEC-7CC7-CAC2-27E9-EDF3BFA2C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C7FE0D6-E410-4CD3-D797-3B9D18B28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201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7F2E00-B0C8-732E-1064-A0B0FEF80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F25E64B-3EFF-015C-C939-CEE14EF72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76FF939-8F3B-9579-FAFE-D9E52BFD2F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3C96714-5932-817C-5BCE-BDEFF86B0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2F3B1FD-BFFC-AD71-DF05-D6987F3A6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8D9A039-78B1-D1FE-8C33-5B5F31C12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511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FDB133-ACC3-EC0C-9969-823F9D82B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4EB5F98-F1DA-678D-2835-96B0B5D9DD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FCF9F0E-A014-2E4B-DD00-40E03688A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DD6D300-5724-BB04-D25B-CD72BAE0F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6CB6BC0-1FB5-4B7D-F73E-D7D977A7F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04421F1-D86F-E5D0-7D50-6AC7B0F13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5937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C94707-5821-AECE-DD31-312880A52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1CE96BA-D11F-33D8-E197-033770C123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C9FA799-274B-79D0-717E-E78271723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B84C1C6-06D3-DCDD-61A9-0A7B36F53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BE257B-F9EE-9ACE-E897-5C016CE5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879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5AA3FE2-E35C-B57C-427C-75135F2707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D0FA5FB-5380-09B8-5E43-60147306F7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275FF31-E739-A3FF-9A5C-F3D237BC0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F913CF3-3825-A118-6597-5238F1AA6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6F00F0B-7BA6-3B9E-A3D3-57A4577DC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757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2F11F0D-D577-C5E3-489A-50A9D82F3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1BF9382-428D-34C6-FA77-219C4B4C9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F5B92A-8B1D-5D40-690C-C02752BA50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92B37-9CB0-4CBB-A286-EDE481105B4C}" type="datetimeFigureOut">
              <a:rPr lang="pt-BR" smtClean="0"/>
              <a:t>25/11/2023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5428F28-4AA7-85AC-3033-3543B0E4F8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F4EA9A9-6FB6-0599-9F48-BCE4A0C36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C590-C9D6-4357-9A5B-32A8C9272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257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7-Alan Walker  FADED  Maestro Chives Violin Concept (mp3cut.net)">
            <a:hlinkClick r:id="" action="ppaction://media"/>
            <a:extLst>
              <a:ext uri="{FF2B5EF4-FFF2-40B4-BE49-F238E27FC236}">
                <a16:creationId xmlns:a16="http://schemas.microsoft.com/office/drawing/2014/main" id="{3FE4FB68-BD3B-04C5-8E41-CBB7CAFECA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34794" y="2819400"/>
            <a:ext cx="609600" cy="6096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B0158A3-FC24-AC81-7D77-1A4C4C7423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6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693F13-DB3D-FBC4-D3D7-546DEA0EA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3DD6FCBB-070C-57E2-737E-3263C6A01A16}"/>
              </a:ext>
            </a:extLst>
          </p:cNvPr>
          <p:cNvSpPr/>
          <p:nvPr/>
        </p:nvSpPr>
        <p:spPr>
          <a:xfrm>
            <a:off x="6018100" y="4028878"/>
            <a:ext cx="4157966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Sidnei Piedade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9F5E7413-C964-3714-1C84-288771200141}"/>
              </a:ext>
            </a:extLst>
          </p:cNvPr>
          <p:cNvSpPr/>
          <p:nvPr/>
        </p:nvSpPr>
        <p:spPr>
          <a:xfrm>
            <a:off x="4850295" y="2505670"/>
            <a:ext cx="5912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Beleza do Amanhecer</a:t>
            </a:r>
          </a:p>
        </p:txBody>
      </p:sp>
    </p:spTree>
    <p:extLst>
      <p:ext uri="{BB962C8B-B14F-4D97-AF65-F5344CB8AC3E}">
        <p14:creationId xmlns:p14="http://schemas.microsoft.com/office/powerpoint/2010/main" val="1158214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1D8C556-A01E-EB66-9073-ACE339EE23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92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6974A93-2C6D-8890-A604-FE1FDF15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97395E-2AFF-7A65-0DEC-DCAA2B66C85B}"/>
              </a:ext>
            </a:extLst>
          </p:cNvPr>
          <p:cNvSpPr txBox="1"/>
          <p:nvPr/>
        </p:nvSpPr>
        <p:spPr>
          <a:xfrm>
            <a:off x="1851088" y="1443841"/>
            <a:ext cx="848982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cada amanhecer agradeço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á Deus motivando a minha caminhada e que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nenhum obstáculo me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impeça de ir adiante.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pois o amanhecer é um presente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uma dádiva, de um novo recomeço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491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255C860-43DC-63B6-1329-51322DAAF2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6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6974A93-2C6D-8890-A604-FE1FDF15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DB6BB6-4957-96F9-0AD5-E886817A6156}"/>
              </a:ext>
            </a:extLst>
          </p:cNvPr>
          <p:cNvSpPr txBox="1"/>
          <p:nvPr/>
        </p:nvSpPr>
        <p:spPr>
          <a:xfrm>
            <a:off x="1572518" y="1577009"/>
            <a:ext cx="904696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a vida é um desafio. agradeço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ela sem receios de me entregar, cada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segundo por viver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mostrando aos problemas que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sou mais forte que eles, em cada amanhecer,</a:t>
            </a:r>
          </a:p>
        </p:txBody>
      </p:sp>
    </p:spTree>
    <p:extLst>
      <p:ext uri="{BB962C8B-B14F-4D97-AF65-F5344CB8AC3E}">
        <p14:creationId xmlns:p14="http://schemas.microsoft.com/office/powerpoint/2010/main" val="350280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0330F12-AC36-6935-84FE-51B864D90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9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ld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6974A93-2C6D-8890-A604-FE1FDF15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67C7A4-7D84-8BEB-490B-116636675529}"/>
              </a:ext>
            </a:extLst>
          </p:cNvPr>
          <p:cNvSpPr txBox="1"/>
          <p:nvPr/>
        </p:nvSpPr>
        <p:spPr>
          <a:xfrm>
            <a:off x="1748432" y="1033670"/>
            <a:ext cx="869513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Sou uma página em branco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esperando suas escolhas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decisões, fazendo o bem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contagiando o mundo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muita luz e amor, gratidão pela vida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um brinde a união ,foco nos sonhos onde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 luz do bem mostra</a:t>
            </a:r>
          </a:p>
        </p:txBody>
      </p:sp>
    </p:spTree>
    <p:extLst>
      <p:ext uri="{BB962C8B-B14F-4D97-AF65-F5344CB8AC3E}">
        <p14:creationId xmlns:p14="http://schemas.microsoft.com/office/powerpoint/2010/main" val="210061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A696891-4903-9EB4-A69B-8783B9953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1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 dir="lu"/>
      </p:transition>
    </mc:Choice>
    <mc:Fallback xmlns="">
      <p:transition spd="slow" advTm="3000">
        <p:pull dir="l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6974A93-2C6D-8890-A604-FE1FDF15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90318D6-9645-36B5-F9B1-A48B4EFAF8B9}"/>
              </a:ext>
            </a:extLst>
          </p:cNvPr>
          <p:cNvSpPr txBox="1"/>
          <p:nvPr/>
        </p:nvSpPr>
        <p:spPr>
          <a:xfrm>
            <a:off x="1892302" y="1722783"/>
            <a:ext cx="816601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melhor caminho, uma nova chance um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novo amanhecer, onde preciso aliviar,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sair de cena e esperar que o tempo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traga as respostas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beleza do amanhecer.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291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7F927CB-A215-A0CA-7EEA-B4B9B4685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96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01DEBB09-937C-FBE8-C9E9-5CB02C69D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B85F7AEB-AF13-61DA-FFB3-98CF29901DCD}"/>
              </a:ext>
            </a:extLst>
          </p:cNvPr>
          <p:cNvSpPr txBox="1"/>
          <p:nvPr/>
        </p:nvSpPr>
        <p:spPr>
          <a:xfrm>
            <a:off x="1736035" y="6211669"/>
            <a:ext cx="28784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latin typeface="Script MT Bold" panose="03040602040607080904" pitchFamily="66" charset="0"/>
              </a:rPr>
              <a:t>Sidnei Piedade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A7C7623-7A78-BF58-745B-007DE8F13C7D}"/>
              </a:ext>
            </a:extLst>
          </p:cNvPr>
          <p:cNvSpPr txBox="1"/>
          <p:nvPr/>
        </p:nvSpPr>
        <p:spPr>
          <a:xfrm>
            <a:off x="8295860" y="6211669"/>
            <a:ext cx="2820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5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638F14-C9BF-638A-BD08-BCC0A949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8BAE303-94DA-1857-8B91-9BFD915DC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6974A93-2C6D-8890-A604-FE1FDF15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E7B8FD2-FA7E-B1C7-A419-BAF1FFA63A41}"/>
              </a:ext>
            </a:extLst>
          </p:cNvPr>
          <p:cNvSpPr txBox="1"/>
          <p:nvPr/>
        </p:nvSpPr>
        <p:spPr>
          <a:xfrm>
            <a:off x="2276685" y="1431236"/>
            <a:ext cx="7596185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Texto:Sidnei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Piedade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Música:Alan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Walker –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Faded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Maestro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Chives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Violin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941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ripple dir="rd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209</Words>
  <Application>Microsoft Office PowerPoint</Application>
  <PresentationFormat>Widescreen</PresentationFormat>
  <Paragraphs>40</Paragraphs>
  <Slides>14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2023-11-11T18:04:44Z</dcterms:created>
  <dcterms:modified xsi:type="dcterms:W3CDTF">2023-11-25T19:52:35Z</dcterms:modified>
</cp:coreProperties>
</file>