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67" r:id="rId4"/>
    <p:sldId id="258" r:id="rId5"/>
    <p:sldId id="257" r:id="rId6"/>
    <p:sldId id="264" r:id="rId7"/>
    <p:sldId id="260" r:id="rId8"/>
    <p:sldId id="265" r:id="rId9"/>
    <p:sldId id="261" r:id="rId10"/>
    <p:sldId id="266" r:id="rId11"/>
    <p:sldId id="262" r:id="rId12"/>
    <p:sldId id="259" r:id="rId13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C478E-5AA6-4F5A-8378-F08DD918CA6D}" type="datetimeFigureOut">
              <a:rPr lang="pt-BR" smtClean="0"/>
              <a:t>17/02/2019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73B0D-F0CA-4C65-9981-B75EC44D5D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57251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C478E-5AA6-4F5A-8378-F08DD918CA6D}" type="datetimeFigureOut">
              <a:rPr lang="pt-BR" smtClean="0"/>
              <a:t>17/02/2019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73B0D-F0CA-4C65-9981-B75EC44D5D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920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C478E-5AA6-4F5A-8378-F08DD918CA6D}" type="datetimeFigureOut">
              <a:rPr lang="pt-BR" smtClean="0"/>
              <a:t>17/02/2019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73B0D-F0CA-4C65-9981-B75EC44D5D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2760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C478E-5AA6-4F5A-8378-F08DD918CA6D}" type="datetimeFigureOut">
              <a:rPr lang="pt-BR" smtClean="0"/>
              <a:t>17/02/2019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73B0D-F0CA-4C65-9981-B75EC44D5D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96556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C478E-5AA6-4F5A-8378-F08DD918CA6D}" type="datetimeFigureOut">
              <a:rPr lang="pt-BR" smtClean="0"/>
              <a:t>17/02/2019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73B0D-F0CA-4C65-9981-B75EC44D5D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9997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C478E-5AA6-4F5A-8378-F08DD918CA6D}" type="datetimeFigureOut">
              <a:rPr lang="pt-BR" smtClean="0"/>
              <a:t>17/02/2019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73B0D-F0CA-4C65-9981-B75EC44D5D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1835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C478E-5AA6-4F5A-8378-F08DD918CA6D}" type="datetimeFigureOut">
              <a:rPr lang="pt-BR" smtClean="0"/>
              <a:t>17/02/2019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73B0D-F0CA-4C65-9981-B75EC44D5D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2112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C478E-5AA6-4F5A-8378-F08DD918CA6D}" type="datetimeFigureOut">
              <a:rPr lang="pt-BR" smtClean="0"/>
              <a:t>17/02/2019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73B0D-F0CA-4C65-9981-B75EC44D5D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3673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C478E-5AA6-4F5A-8378-F08DD918CA6D}" type="datetimeFigureOut">
              <a:rPr lang="pt-BR" smtClean="0"/>
              <a:t>17/02/2019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73B0D-F0CA-4C65-9981-B75EC44D5D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6944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C478E-5AA6-4F5A-8378-F08DD918CA6D}" type="datetimeFigureOut">
              <a:rPr lang="pt-BR" smtClean="0"/>
              <a:t>17/02/2019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73B0D-F0CA-4C65-9981-B75EC44D5D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25617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C478E-5AA6-4F5A-8378-F08DD918CA6D}" type="datetimeFigureOut">
              <a:rPr lang="pt-BR" smtClean="0"/>
              <a:t>17/02/2019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73B0D-F0CA-4C65-9981-B75EC44D5D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37388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CC">
            <a:alpha val="1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FC478E-5AA6-4F5A-8378-F08DD918CA6D}" type="datetimeFigureOut">
              <a:rPr lang="pt-BR" smtClean="0"/>
              <a:t>17/02/2019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773B0D-F0CA-4C65-9981-B75EC44D5D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8172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Al borde de la consciencia (J.Barria) Bordemar  INSTRUMENTAL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609600" y="25004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066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725" y="430924"/>
            <a:ext cx="7641020" cy="4309242"/>
          </a:xfrm>
          <a:prstGeom prst="rect">
            <a:avLst/>
          </a:prstGeom>
          <a:effectLst>
            <a:softEdge rad="711200"/>
          </a:effectLst>
        </p:spPr>
      </p:pic>
    </p:spTree>
    <p:extLst>
      <p:ext uri="{BB962C8B-B14F-4D97-AF65-F5344CB8AC3E}">
        <p14:creationId xmlns:p14="http://schemas.microsoft.com/office/powerpoint/2010/main" val="5237629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121481" y="1147047"/>
            <a:ext cx="490103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Hoje...! Apenas Hoje</a:t>
            </a:r>
            <a:r>
              <a:rPr lang="pt-BR" sz="5400" b="1" cap="none" spc="0" dirty="0" smtClean="0">
                <a:ln/>
                <a:solidFill>
                  <a:srgbClr val="7030A0"/>
                </a:solidFill>
                <a:effectLst/>
              </a:rPr>
              <a:t>!</a:t>
            </a:r>
            <a:endParaRPr lang="pt-BR" sz="5400" b="1" cap="none" spc="0" dirty="0">
              <a:ln/>
              <a:solidFill>
                <a:srgbClr val="7030A0"/>
              </a:solidFill>
              <a:effectLst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894841" y="2848580"/>
            <a:ext cx="3544870" cy="73768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Nara Pamplona</a:t>
            </a:r>
            <a:endParaRPr lang="pt-BR" sz="5400" b="1" cap="none" spc="0" dirty="0">
              <a:ln>
                <a:solidFill>
                  <a:schemeClr val="accent6">
                    <a:lumMod val="20000"/>
                    <a:lumOff val="80000"/>
                  </a:scheme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3601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6000">
        <p:pull/>
      </p:transition>
    </mc:Choice>
    <mc:Fallback>
      <p:transition spd="slow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25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2239470" y="1786920"/>
            <a:ext cx="466505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Hoje permitirei que invada meus espaços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Compartilhe meus segredos, meu íntimo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Faça de mim sua gueixa dócil, disponível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Usufrua favores nunca antes oferecidos...</a:t>
            </a:r>
          </a:p>
        </p:txBody>
      </p:sp>
    </p:spTree>
    <p:extLst>
      <p:ext uri="{BB962C8B-B14F-4D97-AF65-F5344CB8AC3E}">
        <p14:creationId xmlns:p14="http://schemas.microsoft.com/office/powerpoint/2010/main" val="1506586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311" y="536027"/>
            <a:ext cx="7237378" cy="4349689"/>
          </a:xfrm>
          <a:prstGeom prst="rect">
            <a:avLst/>
          </a:prstGeom>
          <a:effectLst>
            <a:softEdge rad="673100"/>
          </a:effectLst>
        </p:spPr>
      </p:pic>
    </p:spTree>
    <p:extLst>
      <p:ext uri="{BB962C8B-B14F-4D97-AF65-F5344CB8AC3E}">
        <p14:creationId xmlns:p14="http://schemas.microsoft.com/office/powerpoint/2010/main" val="1653526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218014" y="1712068"/>
            <a:ext cx="488306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desabafe suas dores sem apartes,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Navegue no mar revolto de meu corpo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que naufrague por gestos meus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seu barco enfeitado de vãs promessas...</a:t>
            </a:r>
          </a:p>
        </p:txBody>
      </p:sp>
    </p:spTree>
    <p:extLst>
      <p:ext uri="{BB962C8B-B14F-4D97-AF65-F5344CB8AC3E}">
        <p14:creationId xmlns:p14="http://schemas.microsoft.com/office/powerpoint/2010/main" val="795895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strips dir="ru"/>
      </p:transition>
    </mc:Choice>
    <mc:Fallback>
      <p:transition spd="slow" advTm="12000">
        <p:strips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572" y="462453"/>
            <a:ext cx="7472855" cy="4376245"/>
          </a:xfrm>
          <a:prstGeom prst="rect">
            <a:avLst/>
          </a:prstGeom>
          <a:effectLst>
            <a:softEdge rad="622300"/>
          </a:effectLst>
        </p:spPr>
      </p:pic>
    </p:spTree>
    <p:extLst>
      <p:ext uri="{BB962C8B-B14F-4D97-AF65-F5344CB8AC3E}">
        <p14:creationId xmlns:p14="http://schemas.microsoft.com/office/powerpoint/2010/main" val="743180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857508" y="1971585"/>
            <a:ext cx="557716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Hoje...quero ser inteiramente sua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Quieta, gozando os prazeres da entrega total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senti-lo como meu amo, senhor do meu destino...</a:t>
            </a:r>
          </a:p>
        </p:txBody>
      </p:sp>
    </p:spTree>
    <p:extLst>
      <p:ext uri="{BB962C8B-B14F-4D97-AF65-F5344CB8AC3E}">
        <p14:creationId xmlns:p14="http://schemas.microsoft.com/office/powerpoint/2010/main" val="3256110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7000">
        <p:strips dir="ru"/>
      </p:transition>
    </mc:Choice>
    <mc:Fallback>
      <p:transition spd="slow" advTm="7000">
        <p:strips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421" y="273269"/>
            <a:ext cx="7178565" cy="4344714"/>
          </a:xfrm>
          <a:prstGeom prst="rect">
            <a:avLst/>
          </a:prstGeom>
          <a:effectLst>
            <a:softEdge rad="736600"/>
          </a:effectLst>
        </p:spPr>
      </p:pic>
    </p:spTree>
    <p:extLst>
      <p:ext uri="{BB962C8B-B14F-4D97-AF65-F5344CB8AC3E}">
        <p14:creationId xmlns:p14="http://schemas.microsoft.com/office/powerpoint/2010/main" val="3902953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22502" y="1429966"/>
            <a:ext cx="5698996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Hoje...Apenas hoje...!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Despojada de defesas, de senões, indagações</a:t>
            </a:r>
          </a:p>
          <a:p>
            <a:pPr algn="ctr"/>
            <a:r>
              <a:rPr lang="pt-BR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Aceitarei-o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soberano no reduto mais íntimo do ser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</a:p>
          <a:p>
            <a:pPr algn="ctr"/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16/05/2009</a:t>
            </a:r>
          </a:p>
          <a:p>
            <a:pPr algn="ctr"/>
            <a:r>
              <a:rPr lang="pt-BR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Nara Pamplona</a:t>
            </a:r>
          </a:p>
          <a:p>
            <a:pPr algn="ctr"/>
            <a:r>
              <a:rPr lang="pt-BR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Esta </a:t>
            </a:r>
            <a:r>
              <a:rPr lang="pt-BR" sz="1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obra está licenciada sob uma Licença </a:t>
            </a:r>
            <a:r>
              <a:rPr lang="pt-BR" sz="18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Creative</a:t>
            </a:r>
            <a:r>
              <a:rPr lang="pt-BR" sz="1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18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Commons</a:t>
            </a:r>
            <a:r>
              <a:rPr lang="pt-BR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endParaRPr lang="pt-BR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743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trips dir="ru"/>
      </p:transition>
    </mc:Choice>
    <mc:Fallback>
      <p:transition spd="slow" advTm="10000">
        <p:strips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787" y="378372"/>
            <a:ext cx="7378262" cy="4386755"/>
          </a:xfrm>
          <a:prstGeom prst="rect">
            <a:avLst/>
          </a:prstGeom>
          <a:effectLst>
            <a:softEdge rad="495300"/>
          </a:effectLst>
        </p:spPr>
      </p:pic>
    </p:spTree>
    <p:extLst>
      <p:ext uri="{BB962C8B-B14F-4D97-AF65-F5344CB8AC3E}">
        <p14:creationId xmlns:p14="http://schemas.microsoft.com/office/powerpoint/2010/main" val="2351910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an dir="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802214" y="389107"/>
            <a:ext cx="294664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3737546" y="1793877"/>
            <a:ext cx="5011308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Nara Pamplona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Al borde de </a:t>
            </a:r>
            <a:r>
              <a:rPr lang="pt-BR" sz="2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consciência (</a:t>
            </a:r>
            <a:r>
              <a:rPr lang="pt-BR" sz="2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J.Barria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</a:p>
          <a:p>
            <a:pPr algn="ctr"/>
            <a:r>
              <a:rPr lang="pt-BR" sz="2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Bordemar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Instrumental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 Menegatt Goelzer</a:t>
            </a:r>
          </a:p>
          <a:p>
            <a:pPr algn="ctr"/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1259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9000">
        <p15:prstTrans prst="pageCurlSingle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80</TotalTime>
  <Words>161</Words>
  <Application>Microsoft Office PowerPoint</Application>
  <PresentationFormat>Apresentação na tela (16:9)</PresentationFormat>
  <Paragraphs>31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6</cp:revision>
  <dcterms:created xsi:type="dcterms:W3CDTF">2019-01-31T01:36:53Z</dcterms:created>
  <dcterms:modified xsi:type="dcterms:W3CDTF">2019-02-17T14:17:32Z</dcterms:modified>
</cp:coreProperties>
</file>