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3" r:id="rId5"/>
    <p:sldId id="268" r:id="rId6"/>
    <p:sldId id="262" r:id="rId7"/>
    <p:sldId id="269" r:id="rId8"/>
    <p:sldId id="266" r:id="rId9"/>
    <p:sldId id="270" r:id="rId10"/>
    <p:sldId id="264" r:id="rId11"/>
    <p:sldId id="271" r:id="rId12"/>
    <p:sldId id="267" r:id="rId13"/>
    <p:sldId id="272" r:id="rId14"/>
    <p:sldId id="261" r:id="rId15"/>
    <p:sldId id="273" r:id="rId16"/>
    <p:sldId id="257" r:id="rId17"/>
    <p:sldId id="259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747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463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55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978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205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294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703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58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921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896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93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34DC8-0BFC-4FD5-BDD3-9FF1EA932BBA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494A5-CF83-4DE2-A604-12E2F04B25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817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Autumn Flower (Caravelli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9549" y="1962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9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589830" y="991403"/>
            <a:ext cx="4344041" cy="10903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anose="04040504061007020D02" pitchFamily="82" charset="0"/>
              </a:rPr>
              <a:t>O Momento</a:t>
            </a:r>
            <a:endParaRPr lang="pt-BR" sz="5400" b="1" cap="none" spc="50" dirty="0">
              <a:ln w="0">
                <a:solidFill>
                  <a:srgbClr val="002060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anose="04040504061007020D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679704" y="2685951"/>
            <a:ext cx="4611763" cy="9266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anose="04040504061007020D02" pitchFamily="82" charset="0"/>
              </a:rPr>
              <a:t>Ilka </a:t>
            </a:r>
            <a:r>
              <a:rPr lang="pt-BR" sz="5400" b="1" cap="none" spc="50" dirty="0" err="1" smtClean="0">
                <a:ln w="0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anose="04040504061007020D02" pitchFamily="82" charset="0"/>
              </a:rPr>
              <a:t>Bosse</a:t>
            </a:r>
            <a:endParaRPr lang="pt-BR" sz="5400" b="1" cap="none" spc="50" dirty="0" smtClean="0">
              <a:ln w="0">
                <a:solidFill>
                  <a:srgbClr val="002060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anose="04040504061007020D02" pitchFamily="82" charset="0"/>
            </a:endParaRPr>
          </a:p>
          <a:p>
            <a:pPr algn="ctr"/>
            <a:r>
              <a:rPr lang="pt-BR" sz="5400" b="1" spc="50" dirty="0" smtClean="0">
                <a:ln w="0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anose="04040504061007020D02" pitchFamily="82" charset="0"/>
              </a:rPr>
              <a:t>“Bailarina das Letras”</a:t>
            </a:r>
            <a:endParaRPr lang="pt-BR" sz="5400" b="1" cap="none" spc="50" dirty="0">
              <a:ln w="0">
                <a:solidFill>
                  <a:srgbClr val="002060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anose="0404050406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5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105314" y="1540698"/>
            <a:ext cx="271901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 que alongas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passos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abraças os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felizes momentos.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38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97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26783" y="1540698"/>
            <a:ext cx="369043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 estes,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vais somando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 escalada íngreme,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cansaço esboçar.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29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6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64453" y="1391056"/>
            <a:ext cx="361509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desviar o teu olhar.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que disfarçada,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segues para colher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outros e outros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momentos...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271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996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80671" y="1196502"/>
            <a:ext cx="338265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“nãos”, sem “ais”,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“disque-disques”,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“faz de contas”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e/ou “tempestades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copo de água”.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61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08536" y="943583"/>
            <a:ext cx="352692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Colocas em pedestais,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perfumes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pequenos frascos,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exaltando a primavera!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qualquer estação,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Vida à tua espera.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55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79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08536" y="1147864"/>
            <a:ext cx="352692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Vida...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Assumes ser piloto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desta duvidosa viagem,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murmurar agonia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temor da estiagem...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77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6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41539" y="963039"/>
            <a:ext cx="390363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...fazes das tempestades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declamar da tua poesia,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tributo do tempo,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logro e nem mesmo,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Vida, desperdiçar</a:t>
            </a:r>
          </a:p>
          <a:p>
            <a:pPr algn="ctr"/>
            <a:r>
              <a:rPr lang="pt-BR" sz="32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Momento.</a:t>
            </a:r>
            <a:endParaRPr lang="pt-BR" sz="32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65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478604" y="450390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75506" y="4503907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19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8175" y="0"/>
            <a:ext cx="4597734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-Bailarina das Letras</a:t>
            </a:r>
          </a:p>
          <a:p>
            <a:pPr algn="ctr"/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Autumn</a:t>
            </a:r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Flower-Caravelli</a:t>
            </a:r>
            <a:endParaRPr lang="pt-BR" sz="2400" b="1" dirty="0" smtClean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291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188</Words>
  <Application>Microsoft Office PowerPoint</Application>
  <PresentationFormat>Apresentação na tela (16:9)</PresentationFormat>
  <Paragraphs>54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Gigi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2017-10-25T23:38:10Z</dcterms:created>
  <dcterms:modified xsi:type="dcterms:W3CDTF">2017-11-04T18:15:12Z</dcterms:modified>
</cp:coreProperties>
</file>