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63" r:id="rId6"/>
    <p:sldId id="266" r:id="rId7"/>
    <p:sldId id="262" r:id="rId8"/>
    <p:sldId id="267" r:id="rId9"/>
    <p:sldId id="265" r:id="rId10"/>
    <p:sldId id="268" r:id="rId11"/>
    <p:sldId id="264" r:id="rId12"/>
    <p:sldId id="259" r:id="rId13"/>
    <p:sldId id="260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7763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7381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9344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0145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4560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958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128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732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935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2334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8467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7E756-CF7D-4E7E-8C6E-9421037BCF9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FC744-1180-4F4E-87C4-5FC581FE68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1973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CK POURCEL Sentimientos (feelings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1696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100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24" y="220717"/>
            <a:ext cx="8355724" cy="4687614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270368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44" y="94593"/>
            <a:ext cx="3373821" cy="5143500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6" name="Retângulo 5"/>
          <p:cNvSpPr/>
          <p:nvPr/>
        </p:nvSpPr>
        <p:spPr>
          <a:xfrm>
            <a:off x="3374852" y="714703"/>
            <a:ext cx="3761672" cy="12886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Despida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731172" y="2666343"/>
            <a:ext cx="320611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Glória Marreiros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236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13" y="388883"/>
            <a:ext cx="3492587" cy="4365734"/>
          </a:xfrm>
          <a:prstGeom prst="rect">
            <a:avLst/>
          </a:prstGeom>
          <a:effectLst>
            <a:softEdge rad="520700"/>
          </a:effectLst>
        </p:spPr>
      </p:pic>
      <p:sp>
        <p:nvSpPr>
          <p:cNvPr id="6" name="CaixaDeTexto 5"/>
          <p:cNvSpPr txBox="1"/>
          <p:nvPr/>
        </p:nvSpPr>
        <p:spPr>
          <a:xfrm>
            <a:off x="4999044" y="651641"/>
            <a:ext cx="297228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Despida de roupa,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crenças e medos,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estive na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contigo deitada;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fiz do prazer a mais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jornada,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cansada da luta de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enredos. </a:t>
            </a:r>
          </a:p>
        </p:txBody>
      </p:sp>
    </p:spTree>
    <p:extLst>
      <p:ext uri="{BB962C8B-B14F-4D97-AF65-F5344CB8AC3E}">
        <p14:creationId xmlns:p14="http://schemas.microsoft.com/office/powerpoint/2010/main" val="4045924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randomBar dir="vert"/>
      </p:transition>
    </mc:Choice>
    <mc:Fallback>
      <p:transition spd="slow" advTm="1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07" y="336331"/>
            <a:ext cx="8692055" cy="4603531"/>
          </a:xfrm>
          <a:prstGeom prst="rect">
            <a:avLst/>
          </a:prstGeom>
          <a:effectLst>
            <a:softEdge rad="1181100"/>
          </a:effectLst>
        </p:spPr>
      </p:pic>
    </p:spTree>
    <p:extLst>
      <p:ext uri="{BB962C8B-B14F-4D97-AF65-F5344CB8AC3E}">
        <p14:creationId xmlns:p14="http://schemas.microsoft.com/office/powerpoint/2010/main" val="412296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13" y="388883"/>
            <a:ext cx="3492587" cy="4365734"/>
          </a:xfrm>
          <a:prstGeom prst="rect">
            <a:avLst/>
          </a:prstGeom>
          <a:effectLst>
            <a:softEdge rad="520700"/>
          </a:effectLst>
        </p:spPr>
      </p:pic>
      <p:sp>
        <p:nvSpPr>
          <p:cNvPr id="2" name="CaixaDeTexto 1"/>
          <p:cNvSpPr txBox="1"/>
          <p:nvPr/>
        </p:nvSpPr>
        <p:spPr>
          <a:xfrm>
            <a:off x="4880358" y="693683"/>
            <a:ext cx="321594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Galguei, destemida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entre folguedos,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tempo em que a hora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jamais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marcada,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tarde alcançou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talismã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alvorada,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envolta em mistérios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risonhos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ledos. </a:t>
            </a:r>
          </a:p>
        </p:txBody>
      </p:sp>
    </p:spTree>
    <p:extLst>
      <p:ext uri="{BB962C8B-B14F-4D97-AF65-F5344CB8AC3E}">
        <p14:creationId xmlns:p14="http://schemas.microsoft.com/office/powerpoint/2010/main" val="2188284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848" y="0"/>
            <a:ext cx="5234152" cy="5143500"/>
          </a:xfrm>
          <a:prstGeom prst="rect">
            <a:avLst/>
          </a:prstGeom>
          <a:effectLst>
            <a:softEdge rad="698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465379" cy="5143500"/>
          </a:xfrm>
          <a:prstGeom prst="rect">
            <a:avLst/>
          </a:prstGeom>
          <a:effectLst>
            <a:softEdge rad="1117600"/>
          </a:effectLst>
        </p:spPr>
      </p:pic>
    </p:spTree>
    <p:extLst>
      <p:ext uri="{BB962C8B-B14F-4D97-AF65-F5344CB8AC3E}">
        <p14:creationId xmlns:p14="http://schemas.microsoft.com/office/powerpoint/2010/main" val="2585029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13" y="388883"/>
            <a:ext cx="3492587" cy="4365734"/>
          </a:xfrm>
          <a:prstGeom prst="rect">
            <a:avLst/>
          </a:prstGeom>
          <a:effectLst>
            <a:softEdge rad="520700"/>
          </a:effectLst>
        </p:spPr>
      </p:pic>
      <p:sp>
        <p:nvSpPr>
          <p:cNvPr id="2" name="CaixaDeTexto 1"/>
          <p:cNvSpPr txBox="1"/>
          <p:nvPr/>
        </p:nvSpPr>
        <p:spPr>
          <a:xfrm>
            <a:off x="4863874" y="1051035"/>
            <a:ext cx="324640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Medimos espaços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tempo não quis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medir noutra era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que os tons de matiz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ornavam meu dedo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pedra de jade. </a:t>
            </a:r>
          </a:p>
        </p:txBody>
      </p:sp>
    </p:spTree>
    <p:extLst>
      <p:ext uri="{BB962C8B-B14F-4D97-AF65-F5344CB8AC3E}">
        <p14:creationId xmlns:p14="http://schemas.microsoft.com/office/powerpoint/2010/main" val="3517872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641" y="0"/>
            <a:ext cx="5444359" cy="5143500"/>
          </a:xfrm>
          <a:prstGeom prst="rect">
            <a:avLst/>
          </a:prstGeom>
          <a:effectLst>
            <a:softEdge rad="558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82207" cy="514350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964883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13" y="388883"/>
            <a:ext cx="3492587" cy="4365734"/>
          </a:xfrm>
          <a:prstGeom prst="rect">
            <a:avLst/>
          </a:prstGeom>
          <a:effectLst>
            <a:softEdge rad="520700"/>
          </a:effectLst>
        </p:spPr>
      </p:pic>
      <p:sp>
        <p:nvSpPr>
          <p:cNvPr id="2" name="CaixaDeTexto 1"/>
          <p:cNvSpPr txBox="1"/>
          <p:nvPr/>
        </p:nvSpPr>
        <p:spPr>
          <a:xfrm>
            <a:off x="4695773" y="998483"/>
            <a:ext cx="374814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cama foi mar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prazer e de bruma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ondas passadas,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nós, uma a uma,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banhando a nudez do amor,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liberdade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             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68958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42" y="178676"/>
            <a:ext cx="8292662" cy="4834757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930391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46698" y="4173166"/>
            <a:ext cx="2004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Glória Marreiros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75507" y="4199717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342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switch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14800" cy="5143500"/>
          </a:xfrm>
          <a:prstGeom prst="rect">
            <a:avLst/>
          </a:prstGeom>
          <a:effectLst>
            <a:softEdge rad="736600"/>
          </a:effectLst>
        </p:spPr>
      </p:pic>
      <p:sp>
        <p:nvSpPr>
          <p:cNvPr id="2" name="CaixaDeTexto 1"/>
          <p:cNvSpPr txBox="1"/>
          <p:nvPr/>
        </p:nvSpPr>
        <p:spPr>
          <a:xfrm>
            <a:off x="3662730" y="398835"/>
            <a:ext cx="4921540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Glória Marreiros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Frank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Pourcel-Sentimientos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</a:t>
            </a:r>
            <a:r>
              <a:rPr lang="pt-BR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Goelzer</a:t>
            </a:r>
            <a:endParaRPr lang="pt-BR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7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164</Words>
  <Application>Microsoft Office PowerPoint</Application>
  <PresentationFormat>Apresentação na tela (16:9)</PresentationFormat>
  <Paragraphs>47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Edwardian Script ITC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2018-03-17T00:00:07Z</dcterms:created>
  <dcterms:modified xsi:type="dcterms:W3CDTF">2018-03-25T15:58:31Z</dcterms:modified>
</cp:coreProperties>
</file>