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4" r:id="rId6"/>
    <p:sldId id="261" r:id="rId7"/>
    <p:sldId id="265" r:id="rId8"/>
    <p:sldId id="262" r:id="rId9"/>
    <p:sldId id="267" r:id="rId10"/>
    <p:sldId id="263" r:id="rId11"/>
    <p:sldId id="266" r:id="rId12"/>
    <p:sldId id="259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9F631-457B-4ADD-B23E-FD450EBCDEF1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5B23-E7CF-4199-8BE7-0284E68082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71062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9F631-457B-4ADD-B23E-FD450EBCDEF1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5B23-E7CF-4199-8BE7-0284E68082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4238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9F631-457B-4ADD-B23E-FD450EBCDEF1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5B23-E7CF-4199-8BE7-0284E68082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53668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9F631-457B-4ADD-B23E-FD450EBCDEF1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5B23-E7CF-4199-8BE7-0284E68082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5543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9F631-457B-4ADD-B23E-FD450EBCDEF1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5B23-E7CF-4199-8BE7-0284E68082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3042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9F631-457B-4ADD-B23E-FD450EBCDEF1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5B23-E7CF-4199-8BE7-0284E68082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20684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9F631-457B-4ADD-B23E-FD450EBCDEF1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5B23-E7CF-4199-8BE7-0284E68082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70915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9F631-457B-4ADD-B23E-FD450EBCDEF1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5B23-E7CF-4199-8BE7-0284E68082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6679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9F631-457B-4ADD-B23E-FD450EBCDEF1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5B23-E7CF-4199-8BE7-0284E68082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38268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9F631-457B-4ADD-B23E-FD450EBCDEF1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5B23-E7CF-4199-8BE7-0284E68082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563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9F631-457B-4ADD-B23E-FD450EBCDEF1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75B23-E7CF-4199-8BE7-0284E68082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3807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8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9F631-457B-4ADD-B23E-FD450EBCDEF1}" type="datetimeFigureOut">
              <a:rPr lang="pt-BR" smtClean="0"/>
              <a:t>16/10/2019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C75B23-E7CF-4199-8BE7-0284E68082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00646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Dona Roupa Nova (Cover Instrumental por Breno Monteiro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93906" y="236422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42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592252" y="1224868"/>
            <a:ext cx="252370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DONA...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325199" y="3092579"/>
            <a:ext cx="290050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FFCCFF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Cema</a:t>
            </a:r>
            <a:r>
              <a:rPr lang="pt-BR" sz="5400" b="1" cap="none" spc="0" dirty="0" smtClean="0">
                <a:ln>
                  <a:solidFill>
                    <a:srgbClr val="FFCCFF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pt-BR" sz="5400" b="1" cap="none" spc="0" dirty="0" err="1" smtClean="0">
                <a:ln>
                  <a:solidFill>
                    <a:srgbClr val="FFCCFF"/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Raizer</a:t>
            </a:r>
            <a:endParaRPr lang="pt-BR" sz="5400" b="1" cap="none" spc="0" dirty="0">
              <a:ln>
                <a:solidFill>
                  <a:srgbClr val="FFCCFF"/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9929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800"/>
                            </p:stCondLst>
                            <p:childTnLst>
                              <p:par>
                                <p:cTn id="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950" y="336331"/>
            <a:ext cx="7577847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2319908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ll dir="d"/>
      </p:transition>
    </mc:Choice>
    <mc:Fallback>
      <p:transition spd="slow" advTm="4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286000" y="2110085"/>
            <a:ext cx="4572000" cy="3000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dirty="0"/>
              <a:t> 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2343708" y="1663809"/>
            <a:ext cx="510588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É muito bom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ser Dona...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Dona apaixonada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na arte de se comunicar...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643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6000">
        <p:fad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608" y="189187"/>
            <a:ext cx="7840493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5715945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prism dir="d" isContent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29172" y="1449421"/>
            <a:ext cx="533992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Encantando com seu dom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de saber o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KKKKKKKK.</a:t>
            </a:r>
            <a:endParaRPr lang="pt-BR" sz="28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Dona...é ser assim...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Dona de três totós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aprendeu desde a infância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amar os animais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 a natureza inteira...</a:t>
            </a:r>
          </a:p>
          <a:p>
            <a:pPr algn="ctr"/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2812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4000">
        <p:fad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021" y="147144"/>
            <a:ext cx="7577958" cy="5143500"/>
          </a:xfrm>
          <a:prstGeom prst="rect">
            <a:avLst/>
          </a:prstGeom>
          <a:effectLst>
            <a:softEdge rad="698500"/>
          </a:effectLst>
        </p:spPr>
      </p:pic>
    </p:spTree>
    <p:extLst>
      <p:ext uri="{BB962C8B-B14F-4D97-AF65-F5344CB8AC3E}">
        <p14:creationId xmlns:p14="http://schemas.microsoft.com/office/powerpoint/2010/main" val="3515823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27779" y="1731524"/>
            <a:ext cx="6683240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Doce e encantado mundo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de convivência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feliz.</a:t>
            </a:r>
            <a:endParaRPr lang="pt-BR" sz="28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Com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eles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aprendeu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segredos</a:t>
            </a: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de entender, confiar e </a:t>
            </a:r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proteger,</a:t>
            </a:r>
            <a:endParaRPr lang="pt-BR" sz="28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com o retorno do amor mais puro!</a:t>
            </a:r>
            <a:endParaRPr lang="pt-BR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3224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2000">
        <p:fad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725" y="4762"/>
            <a:ext cx="7448550" cy="5133975"/>
          </a:xfrm>
          <a:prstGeom prst="rect">
            <a:avLst/>
          </a:prstGeom>
          <a:effectLst>
            <a:softEdge rad="419100"/>
          </a:effectLst>
        </p:spPr>
      </p:pic>
    </p:spTree>
    <p:extLst>
      <p:ext uri="{BB962C8B-B14F-4D97-AF65-F5344CB8AC3E}">
        <p14:creationId xmlns:p14="http://schemas.microsoft.com/office/powerpoint/2010/main" val="1217797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push dir="u"/>
      </p:transition>
    </mc:Choice>
    <mc:Fallback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18920" y="124926"/>
            <a:ext cx="6106160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preciso agradecer essa pessoinha maravilhosa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chama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 Pra mim, “CEMINHA”!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Esses três retratos foram pintados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ela e a mim presenteados. A minha emoção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receber foi enorme, choro, riso, rodopio, alegria.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Misto de emoções assim como seus mágicos comentários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 todos nós, formatadoras e poetas!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Repito: Muito obrigada por TUDO, por ser quem és,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simples fato de EXISTIR.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bom, que bom...DEUS é bom.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meu abraço saturado de alegria e gratidão eterna.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amo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endParaRPr lang="pt-BR" sz="24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9946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0">
        <p:fade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0" y="210207"/>
            <a:ext cx="6858000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/>
          <p:cNvSpPr txBox="1"/>
          <p:nvPr/>
        </p:nvSpPr>
        <p:spPr>
          <a:xfrm>
            <a:off x="2196662" y="1261241"/>
            <a:ext cx="11913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bin Sketch" panose="020B0503050202020004" pitchFamily="34" charset="0"/>
              </a:rPr>
              <a:t>Pitucha</a:t>
            </a:r>
            <a:endParaRPr lang="pt-BR" sz="24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bin Sketch" panose="020B05030502020200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4256131" y="1292376"/>
            <a:ext cx="9589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bin Sketch" panose="020B0503050202020004" pitchFamily="34" charset="0"/>
              </a:rPr>
              <a:t>Molly</a:t>
            </a:r>
            <a:endParaRPr lang="pt-BR" sz="24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bin Sketch" panose="020B0503050202020004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6231959" y="1365949"/>
            <a:ext cx="7521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bin Sketch" panose="020B0503050202020004" pitchFamily="34" charset="0"/>
              </a:rPr>
              <a:t>Lola</a:t>
            </a:r>
            <a:endParaRPr lang="pt-BR" sz="24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bin Sketch" panose="020B0503050202020004" pitchFamily="34" charset="0"/>
            </a:endParaRPr>
          </a:p>
        </p:txBody>
      </p:sp>
      <p:sp>
        <p:nvSpPr>
          <p:cNvPr id="7" name="Estrela de 5 pontas 6"/>
          <p:cNvSpPr/>
          <p:nvPr/>
        </p:nvSpPr>
        <p:spPr>
          <a:xfrm>
            <a:off x="2638097" y="1051034"/>
            <a:ext cx="357351" cy="314915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strela de 5 pontas 7"/>
          <p:cNvSpPr/>
          <p:nvPr/>
        </p:nvSpPr>
        <p:spPr>
          <a:xfrm>
            <a:off x="4603290" y="1103981"/>
            <a:ext cx="359304" cy="293103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9763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flythrough dir="out"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496262" y="476656"/>
            <a:ext cx="268695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6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5914" y="588264"/>
            <a:ext cx="3570051" cy="428746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624540" y="2382740"/>
            <a:ext cx="5519460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4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Música:Dona-Roupa</a:t>
            </a:r>
            <a:r>
              <a:rPr lang="pt-BR" sz="2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Nova (Instrumental Breno Monteiro)</a:t>
            </a:r>
          </a:p>
          <a:p>
            <a:pPr algn="ctr"/>
            <a:r>
              <a:rPr lang="pt-BR" sz="20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08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blinds dir="vert"/>
      </p:transition>
    </mc:Choice>
    <mc:Fallback>
      <p:transition spd="slow" advTm="16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157</TotalTime>
  <Words>221</Words>
  <Application>Microsoft Office PowerPoint</Application>
  <PresentationFormat>Apresentação na tela (16:9)</PresentationFormat>
  <Paragraphs>44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9" baseType="lpstr">
      <vt:lpstr>Arial</vt:lpstr>
      <vt:lpstr>Cabin Sketch</vt:lpstr>
      <vt:lpstr>Calibri</vt:lpstr>
      <vt:lpstr>Calibri Light</vt:lpstr>
      <vt:lpstr>Lucida Calligraphy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2019-10-11T00:10:12Z</dcterms:created>
  <dcterms:modified xsi:type="dcterms:W3CDTF">2019-10-16T23:05:08Z</dcterms:modified>
</cp:coreProperties>
</file>