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58" r:id="rId5"/>
    <p:sldId id="265" r:id="rId6"/>
    <p:sldId id="260" r:id="rId7"/>
    <p:sldId id="266" r:id="rId8"/>
    <p:sldId id="261" r:id="rId9"/>
    <p:sldId id="267" r:id="rId10"/>
    <p:sldId id="262" r:id="rId11"/>
    <p:sldId id="268" r:id="rId12"/>
    <p:sldId id="263" r:id="rId13"/>
    <p:sldId id="269" r:id="rId14"/>
    <p:sldId id="259" r:id="rId15"/>
    <p:sldId id="264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116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4036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3454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3350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3446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9522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3091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5932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0883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4361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379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24870-366B-4502-BDE3-C0A1D286A718}" type="datetimeFigureOut">
              <a:rPr lang="pt-BR" smtClean="0"/>
              <a:t>13/10/2021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75447-4F96-4102-BB1E-6F67C33D6B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986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nde, homem&#10;&#10;Descrição gerada automaticamente">
            <a:extLst>
              <a:ext uri="{FF2B5EF4-FFF2-40B4-BE49-F238E27FC236}">
                <a16:creationId xmlns:a16="http://schemas.microsoft.com/office/drawing/2014/main" id="{2DA1B9FA-054B-4C5D-9183-84C40A3B23E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4" b="19497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Diagrama, Padrão do plano de fundo&#10;&#10;Descrição gerada automaticamente">
            <a:extLst>
              <a:ext uri="{FF2B5EF4-FFF2-40B4-BE49-F238E27FC236}">
                <a16:creationId xmlns:a16="http://schemas.microsoft.com/office/drawing/2014/main" id="{040E2A9B-1F5E-4113-9951-F4C692B574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731" y="-1891400"/>
            <a:ext cx="5142539" cy="89253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6B59C0D-4496-42C0-A795-A12669B2AD15}"/>
              </a:ext>
            </a:extLst>
          </p:cNvPr>
          <p:cNvSpPr txBox="1"/>
          <p:nvPr/>
        </p:nvSpPr>
        <p:spPr>
          <a:xfrm>
            <a:off x="1023431" y="1331699"/>
            <a:ext cx="4616970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pensamento: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algum dia fizeres alguém chorar,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seja de alegria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por saudades de ti!</a:t>
            </a:r>
          </a:p>
        </p:txBody>
      </p:sp>
      <p:pic>
        <p:nvPicPr>
          <p:cNvPr id="7" name="Imagem 6" descr="Texto&#10;&#10;Descrição gerada automaticamente">
            <a:extLst>
              <a:ext uri="{FF2B5EF4-FFF2-40B4-BE49-F238E27FC236}">
                <a16:creationId xmlns:a16="http://schemas.microsoft.com/office/drawing/2014/main" id="{3A521974-F3B5-4C7B-A1C5-AC2202EB74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Eleni   Francis Goya  Richard Clyderman-[AudioTrimmer.com]">
            <a:hlinkClick r:id="" action="ppaction://media"/>
            <a:extLst>
              <a:ext uri="{FF2B5EF4-FFF2-40B4-BE49-F238E27FC236}">
                <a16:creationId xmlns:a16="http://schemas.microsoft.com/office/drawing/2014/main" id="{6EE51216-6A5E-4F89-9400-58F8EFF762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59734" y="24076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81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0E5B271C-CDA1-4087-89BC-D40022A215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396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">
        <p14:flythrough dir="out" hasBounce="1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Pintura de uma janela&#10;&#10;Descrição gerada automaticamente com confiança média">
            <a:extLst>
              <a:ext uri="{FF2B5EF4-FFF2-40B4-BE49-F238E27FC236}">
                <a16:creationId xmlns:a16="http://schemas.microsoft.com/office/drawing/2014/main" id="{D4D67D12-62A4-42DB-AE2C-F46F2AF078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90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gua, grande, homem&#10;&#10;Descrição gerada automaticamente">
            <a:extLst>
              <a:ext uri="{FF2B5EF4-FFF2-40B4-BE49-F238E27FC236}">
                <a16:creationId xmlns:a16="http://schemas.microsoft.com/office/drawing/2014/main" id="{2DA1B9FA-054B-4C5D-9183-84C40A3B23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4" b="19497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Diagrama, Padrão do plano de fundo&#10;&#10;Descrição gerada automaticamente">
            <a:extLst>
              <a:ext uri="{FF2B5EF4-FFF2-40B4-BE49-F238E27FC236}">
                <a16:creationId xmlns:a16="http://schemas.microsoft.com/office/drawing/2014/main" id="{040E2A9B-1F5E-4113-9951-F4C692B574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731" y="-1891400"/>
            <a:ext cx="5142539" cy="89253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DCED164-149A-4CC5-AB47-49D408036542}"/>
              </a:ext>
            </a:extLst>
          </p:cNvPr>
          <p:cNvSpPr/>
          <p:nvPr/>
        </p:nvSpPr>
        <p:spPr>
          <a:xfrm>
            <a:off x="1752143" y="1336431"/>
            <a:ext cx="5639713" cy="132519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Aprendi a Não Chorar!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62EF4A10-E2C9-4C60-8F09-4AA5B8ED5E48}"/>
              </a:ext>
            </a:extLst>
          </p:cNvPr>
          <p:cNvSpPr/>
          <p:nvPr/>
        </p:nvSpPr>
        <p:spPr>
          <a:xfrm>
            <a:off x="1708912" y="2863779"/>
            <a:ext cx="5726183" cy="14268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Ary Franco</a:t>
            </a:r>
          </a:p>
          <a:p>
            <a:pPr algn="ctr"/>
            <a:r>
              <a:rPr lang="pt-BR" sz="54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“O Poeta Descalço”</a:t>
            </a:r>
            <a:endParaRPr lang="pt-BR" sz="5400" b="1" cap="none" spc="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749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A0C162F1-6DAC-4855-9775-28EE4949A8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40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CEEB229A-233A-437E-8803-D0452CD23D91}"/>
              </a:ext>
            </a:extLst>
          </p:cNvPr>
          <p:cNvSpPr txBox="1"/>
          <p:nvPr/>
        </p:nvSpPr>
        <p:spPr>
          <a:xfrm>
            <a:off x="897650" y="1477107"/>
            <a:ext cx="719620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a noite chega e o luar vem me abraçar,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solidão, só tenho as estrelas pra contemplar.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brisa fresca rasga o silêncio. Que frio sinto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Faço da saudade minha amiga por puro instinto!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6" name="Imagem 5" descr="Texto, Carta&#10;&#10;Descrição gerada automaticamente">
            <a:extLst>
              <a:ext uri="{FF2B5EF4-FFF2-40B4-BE49-F238E27FC236}">
                <a16:creationId xmlns:a16="http://schemas.microsoft.com/office/drawing/2014/main" id="{57375752-5278-4051-BF3A-8967B524B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18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prism dir="u" isContent="1" isInverted="1"/>
      </p:transition>
    </mc:Choice>
    <mc:Fallback>
      <p:transition spd="slow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Tela de computador com luz azul&#10;&#10;Descrição gerada automaticamente">
            <a:extLst>
              <a:ext uri="{FF2B5EF4-FFF2-40B4-BE49-F238E27FC236}">
                <a16:creationId xmlns:a16="http://schemas.microsoft.com/office/drawing/2014/main" id="{6991CFCB-E51B-4FEF-9E42-BB7A91D0A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12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glitter pattern="hexagon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BC508DEB-AD9C-41F1-BD65-87B3BBCCBAC7}"/>
              </a:ext>
            </a:extLst>
          </p:cNvPr>
          <p:cNvSpPr txBox="1"/>
          <p:nvPr/>
        </p:nvSpPr>
        <p:spPr>
          <a:xfrm>
            <a:off x="1362425" y="1457010"/>
            <a:ext cx="6240812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Quanto meu coração necessita desabafar,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as palavras morrem em meu peito.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se as dissesse, para quem falar?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Suporto tudo, mas não haverá outro jeito?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dirty="0"/>
              <a:t> </a:t>
            </a:r>
          </a:p>
        </p:txBody>
      </p:sp>
      <p:pic>
        <p:nvPicPr>
          <p:cNvPr id="6" name="Imagem 5" descr="Texto, Carta&#10;&#10;Descrição gerada automaticamente">
            <a:extLst>
              <a:ext uri="{FF2B5EF4-FFF2-40B4-BE49-F238E27FC236}">
                <a16:creationId xmlns:a16="http://schemas.microsoft.com/office/drawing/2014/main" id="{3C17C1CF-0290-46D5-BAF8-05440D98D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046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prism dir="u" isContent="1" isInverted="1"/>
      </p:transition>
    </mc:Choice>
    <mc:Fallback>
      <p:transition spd="slow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Imagem digital fictícia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4D16B1D8-2004-4EC6-9FE5-60A226AB1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925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fade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2C359CA6-DF83-4A40-9B42-F55A425ECA8B}"/>
              </a:ext>
            </a:extLst>
          </p:cNvPr>
          <p:cNvSpPr txBox="1"/>
          <p:nvPr/>
        </p:nvSpPr>
        <p:spPr>
          <a:xfrm>
            <a:off x="1509302" y="1446963"/>
            <a:ext cx="612539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Lanço a pergunta à uma estrela cadente.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responde e desaparece indiferente.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dama da noite sopra-me seu doce olor.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Faz-me recordar aquele meu antigo amor.</a:t>
            </a:r>
          </a:p>
        </p:txBody>
      </p:sp>
      <p:pic>
        <p:nvPicPr>
          <p:cNvPr id="6" name="Imagem 5" descr="Texto, Carta&#10;&#10;Descrição gerada automaticamente">
            <a:extLst>
              <a:ext uri="{FF2B5EF4-FFF2-40B4-BE49-F238E27FC236}">
                <a16:creationId xmlns:a16="http://schemas.microsoft.com/office/drawing/2014/main" id="{FD51A723-817A-463D-859B-B8766A9E9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709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prism dir="u" isContent="1" isInverted="1"/>
      </p:transition>
    </mc:Choice>
    <mc:Fallback>
      <p:transition spd="slow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Tela de computador com fundo azul&#10;&#10;Descrição gerada automaticamente">
            <a:extLst>
              <a:ext uri="{FF2B5EF4-FFF2-40B4-BE49-F238E27FC236}">
                <a16:creationId xmlns:a16="http://schemas.microsoft.com/office/drawing/2014/main" id="{75070AFD-9394-4823-9ECB-6B4719EDC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402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3416A0B7-871B-4043-90D6-13A841F00F2A}"/>
              </a:ext>
            </a:extLst>
          </p:cNvPr>
          <p:cNvSpPr txBox="1"/>
          <p:nvPr/>
        </p:nvSpPr>
        <p:spPr>
          <a:xfrm>
            <a:off x="1434762" y="1416818"/>
            <a:ext cx="6274475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bem que aprendi a não chorar.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de há muito minhas lágrimas secaram.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 é tarde para um novo começar.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Restaram-me tristezas, alegrias acabaram!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dirty="0"/>
              <a:t> </a:t>
            </a:r>
          </a:p>
        </p:txBody>
      </p:sp>
      <p:pic>
        <p:nvPicPr>
          <p:cNvPr id="6" name="Imagem 5" descr="Texto, Carta&#10;&#10;Descrição gerada automaticamente">
            <a:extLst>
              <a:ext uri="{FF2B5EF4-FFF2-40B4-BE49-F238E27FC236}">
                <a16:creationId xmlns:a16="http://schemas.microsoft.com/office/drawing/2014/main" id="{74D7016A-EA06-4317-B8F8-734E3EF845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717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prism dir="u" isContent="1" isInverted="1"/>
      </p:transition>
    </mc:Choice>
    <mc:Fallback>
      <p:transition spd="slow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Desenho de um homem&#10;&#10;Descrição gerada automaticamente com confiança média">
            <a:extLst>
              <a:ext uri="{FF2B5EF4-FFF2-40B4-BE49-F238E27FC236}">
                <a16:creationId xmlns:a16="http://schemas.microsoft.com/office/drawing/2014/main" id="{CD1A3226-D590-48FF-9C5B-F26E87BE61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94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newsflash/>
      </p:transition>
    </mc:Choice>
    <mc:Fallback>
      <p:transition spd="slow" advTm="2000">
        <p:newsflash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0BC7CE27-7686-48C6-BA01-D98542E91D57}"/>
              </a:ext>
            </a:extLst>
          </p:cNvPr>
          <p:cNvSpPr txBox="1"/>
          <p:nvPr/>
        </p:nvSpPr>
        <p:spPr>
          <a:xfrm>
            <a:off x="1286035" y="4634506"/>
            <a:ext cx="20801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2378353-90CB-4B8A-8D99-3BA17C4ABC51}"/>
              </a:ext>
            </a:extLst>
          </p:cNvPr>
          <p:cNvSpPr txBox="1"/>
          <p:nvPr/>
        </p:nvSpPr>
        <p:spPr>
          <a:xfrm>
            <a:off x="5777804" y="4640002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Imagem 9" descr="Uma imagem contendo homem, em pé, mesa, jovem&#10;&#10;Descrição gerada automaticamente">
            <a:extLst>
              <a:ext uri="{FF2B5EF4-FFF2-40B4-BE49-F238E27FC236}">
                <a16:creationId xmlns:a16="http://schemas.microsoft.com/office/drawing/2014/main" id="{42E52CAB-64BC-49C3-904D-F6595B7EE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9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F92D914E-A120-4239-A5DB-83BEAA74067F}"/>
              </a:ext>
            </a:extLst>
          </p:cNvPr>
          <p:cNvSpPr txBox="1"/>
          <p:nvPr/>
        </p:nvSpPr>
        <p:spPr>
          <a:xfrm>
            <a:off x="1535752" y="953545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Ary Franco ”O Poeta Descalço”</a:t>
            </a:r>
          </a:p>
          <a:p>
            <a:pPr algn="ctr"/>
            <a:r>
              <a:rPr lang="pt-BR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pic>
        <p:nvPicPr>
          <p:cNvPr id="6" name="Imagem 5" descr="Diagrama, Texto, Carta&#10;&#10;Descrição gerada automaticamente">
            <a:extLst>
              <a:ext uri="{FF2B5EF4-FFF2-40B4-BE49-F238E27FC236}">
                <a16:creationId xmlns:a16="http://schemas.microsoft.com/office/drawing/2014/main" id="{CD3EEE82-D15F-4C9D-BB86-90A9A95BE3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A3907BAE-0F2A-4C76-9022-24FAAA02956D}"/>
              </a:ext>
            </a:extLst>
          </p:cNvPr>
          <p:cNvSpPr txBox="1"/>
          <p:nvPr/>
        </p:nvSpPr>
        <p:spPr>
          <a:xfrm>
            <a:off x="5020793" y="1688124"/>
            <a:ext cx="23086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Eleni-Francis Goya</a:t>
            </a:r>
          </a:p>
        </p:txBody>
      </p:sp>
    </p:spTree>
    <p:extLst>
      <p:ext uri="{BB962C8B-B14F-4D97-AF65-F5344CB8AC3E}">
        <p14:creationId xmlns:p14="http://schemas.microsoft.com/office/powerpoint/2010/main" val="274057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4000">
        <p14:window dir="vert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</TotalTime>
  <Words>230</Words>
  <Application>Microsoft Office PowerPoint</Application>
  <PresentationFormat>Apresentação na tela (16:9)</PresentationFormat>
  <Paragraphs>42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2021-10-13T03:06:03Z</dcterms:created>
  <dcterms:modified xsi:type="dcterms:W3CDTF">2021-10-14T00:37:36Z</dcterms:modified>
</cp:coreProperties>
</file>