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6" r:id="rId6"/>
    <p:sldId id="261" r:id="rId7"/>
    <p:sldId id="259" r:id="rId8"/>
    <p:sldId id="262" r:id="rId9"/>
    <p:sldId id="265" r:id="rId10"/>
    <p:sldId id="263" r:id="rId11"/>
    <p:sldId id="268" r:id="rId12"/>
    <p:sldId id="25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011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856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734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743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377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2241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08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338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4041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2593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447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917FD-7312-4053-8D00-BAF6833C0100}" type="datetimeFigureOut">
              <a:rPr lang="pt-BR" smtClean="0"/>
              <a:t>28/04/2020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1C027-6D9C-4A0B-8FB6-18C8FDE04E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772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CleoniceMenegattGoelzer" TargetMode="External"/><Relationship Id="rId5" Type="http://schemas.openxmlformats.org/officeDocument/2006/relationships/hyperlink" Target="http://www.sergrasan.com.br/cleoslides" TargetMode="External"/><Relationship Id="rId4" Type="http://schemas.openxmlformats.org/officeDocument/2006/relationships/hyperlink" Target="mailto:cmenegatt201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CM-Something just like this   The Chainsmokers  Coldplay (sax cover Graziatt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68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6" r="13506"/>
          <a:stretch/>
        </p:blipFill>
        <p:spPr>
          <a:xfrm>
            <a:off x="4929352" y="0"/>
            <a:ext cx="4214648" cy="5143500"/>
          </a:xfrm>
          <a:prstGeom prst="rect">
            <a:avLst/>
          </a:prstGeom>
          <a:effectLst>
            <a:softEdge rad="812800"/>
          </a:effectLst>
        </p:spPr>
      </p:pic>
      <p:sp>
        <p:nvSpPr>
          <p:cNvPr id="3" name="Retângulo 2"/>
          <p:cNvSpPr/>
          <p:nvPr/>
        </p:nvSpPr>
        <p:spPr>
          <a:xfrm rot="20932886">
            <a:off x="802644" y="874981"/>
            <a:ext cx="46797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Um Pássaro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084925">
            <a:off x="1184174" y="2882529"/>
            <a:ext cx="4223490" cy="7925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José Ernesto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Ferraresso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96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litter pattern="hexago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43579" y="1021405"/>
            <a:ext cx="6256841" cy="27622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aparece em minha janela,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Todos os dias quando amanhece 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Traz seu silvo alegre e encanta,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no raiar do dia,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amanhã renasce .</a:t>
            </a:r>
          </a:p>
        </p:txBody>
      </p:sp>
    </p:spTree>
    <p:extLst>
      <p:ext uri="{BB962C8B-B14F-4D97-AF65-F5344CB8AC3E}">
        <p14:creationId xmlns:p14="http://schemas.microsoft.com/office/powerpoint/2010/main" val="122054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37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09638" y="1294477"/>
            <a:ext cx="669606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Avisa que o dia clareou,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Traz alegria mostrando o astro - rei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seus raios doirados.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pássaro cantou,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sol saiu e a terra se iluminou.</a:t>
            </a:r>
          </a:p>
        </p:txBody>
      </p:sp>
    </p:spTree>
    <p:extLst>
      <p:ext uri="{BB962C8B-B14F-4D97-AF65-F5344CB8AC3E}">
        <p14:creationId xmlns:p14="http://schemas.microsoft.com/office/powerpoint/2010/main" val="158552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1972" y="1294477"/>
            <a:ext cx="64908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Canta para nos agradar,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Dá seu trinado muito breve.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Alegre pulando de galho em galho,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Encanta jardins floridos,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as árvores do pomar .</a:t>
            </a:r>
          </a:p>
        </p:txBody>
      </p:sp>
    </p:spTree>
    <p:extLst>
      <p:ext uri="{BB962C8B-B14F-4D97-AF65-F5344CB8AC3E}">
        <p14:creationId xmlns:p14="http://schemas.microsoft.com/office/powerpoint/2010/main" val="155417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ipe dir="d"/>
      </p:transition>
    </mc:Choice>
    <mc:Fallback>
      <p:transition spd="slow" advTm="11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2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68967" y="1245140"/>
            <a:ext cx="6882012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Ouve?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pássaros cantam a magia da vida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Serra Negra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09/08/07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42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wipe dir="d"/>
      </p:transition>
    </mc:Choice>
    <mc:Fallback>
      <p:transition spd="slow" advTm="6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80297" y="651753"/>
            <a:ext cx="32768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cmenegatt2016@gmail.com</a:t>
            </a:r>
            <a:endParaRPr lang="pt-BR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95243" y="2684834"/>
            <a:ext cx="55964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José Ernesto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Ferraresso</a:t>
            </a:r>
            <a:endParaRPr lang="pt-BR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Something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just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like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this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(Sax Cover </a:t>
            </a:r>
            <a:r>
              <a:rPr lang="pt-BR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Graziatto</a:t>
            </a:r>
            <a:endParaRPr lang="pt-BR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http://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www.sergrasan.com.br/cleoslides</a:t>
            </a:r>
            <a:endParaRPr lang="pt-BR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6"/>
              </a:rPr>
              <a:t>http://</a:t>
            </a:r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6"/>
              </a:rPr>
              <a:t>www.youtube.com/c/CleoniceMenegattGoelzer</a:t>
            </a:r>
            <a:endParaRPr lang="pt-BR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09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147</Words>
  <Application>Microsoft Office PowerPoint</Application>
  <PresentationFormat>Apresentação na tela (16:9)</PresentationFormat>
  <Paragraphs>32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2020-04-12T03:42:12Z</dcterms:created>
  <dcterms:modified xsi:type="dcterms:W3CDTF">2020-04-29T00:16:25Z</dcterms:modified>
</cp:coreProperties>
</file>