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3" r:id="rId6"/>
    <p:sldId id="265" r:id="rId7"/>
    <p:sldId id="262" r:id="rId8"/>
    <p:sldId id="266" r:id="rId9"/>
    <p:sldId id="261" r:id="rId10"/>
    <p:sldId id="267" r:id="rId11"/>
    <p:sldId id="268" r:id="rId12"/>
    <p:sldId id="269" r:id="rId13"/>
    <p:sldId id="259" r:id="rId14"/>
    <p:sldId id="260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291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2266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90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562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9797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508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7190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415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02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3306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277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A5BF8-DEC0-4DCF-BC8B-5DFFF0ADAC46}" type="datetimeFigureOut">
              <a:rPr lang="pt-BR" smtClean="0"/>
              <a:t>12/10/2021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6856F-94F6-4473-9931-41B80097B3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3198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-Please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Gramado com árvores ao fundo&#10;&#10;Descrição gerada automaticamente com confiança média">
            <a:extLst>
              <a:ext uri="{FF2B5EF4-FFF2-40B4-BE49-F238E27FC236}">
                <a16:creationId xmlns:a16="http://schemas.microsoft.com/office/drawing/2014/main" id="{50D69AD8-695A-4914-BF73-B777BB9FF4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Engelbert Humperdinck   Please release me">
            <a:hlinkClick r:id="" action="ppaction://media"/>
            <a:extLst>
              <a:ext uri="{FF2B5EF4-FFF2-40B4-BE49-F238E27FC236}">
                <a16:creationId xmlns:a16="http://schemas.microsoft.com/office/drawing/2014/main" id="{7E6D065C-4C37-4A7F-BE7C-FCFA1BC9C7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5070" y="25717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63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1F0A7290-81D9-43EA-A93A-877B560C2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Desenho de um tapete&#10;&#10;Descrição gerada automaticamente com confiança baixa">
            <a:extLst>
              <a:ext uri="{FF2B5EF4-FFF2-40B4-BE49-F238E27FC236}">
                <a16:creationId xmlns:a16="http://schemas.microsoft.com/office/drawing/2014/main" id="{E6C21D75-75A9-4C38-8E24-7568D27007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044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baixa">
            <a:extLst>
              <a:ext uri="{FF2B5EF4-FFF2-40B4-BE49-F238E27FC236}">
                <a16:creationId xmlns:a16="http://schemas.microsoft.com/office/drawing/2014/main" id="{3B3A0E8B-0AE2-49A2-A8D2-C18C43408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B5EFA68-A8A3-45AA-A2B5-FD88740AE235}"/>
              </a:ext>
            </a:extLst>
          </p:cNvPr>
          <p:cNvSpPr/>
          <p:nvPr/>
        </p:nvSpPr>
        <p:spPr>
          <a:xfrm>
            <a:off x="3193140" y="1350858"/>
            <a:ext cx="4347985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Poema Puro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731E859-4074-4299-932F-AC80F93B03EC}"/>
              </a:ext>
            </a:extLst>
          </p:cNvPr>
          <p:cNvSpPr/>
          <p:nvPr/>
        </p:nvSpPr>
        <p:spPr>
          <a:xfrm>
            <a:off x="806318" y="2343437"/>
            <a:ext cx="4489050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3807185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comb/>
      </p:transition>
    </mc:Choice>
    <mc:Fallback>
      <p:transition spd="slow" advTm="1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1F0A7290-81D9-43EA-A93A-877B560C2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Imagem de jogo de vídeo game&#10;&#10;Descrição gerada automaticamente com confiança média">
            <a:extLst>
              <a:ext uri="{FF2B5EF4-FFF2-40B4-BE49-F238E27FC236}">
                <a16:creationId xmlns:a16="http://schemas.microsoft.com/office/drawing/2014/main" id="{E0DB59AB-46CE-41F8-9FE2-2EF66B6521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20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flythrough dir="out" hasBounce="1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baixa">
            <a:extLst>
              <a:ext uri="{FF2B5EF4-FFF2-40B4-BE49-F238E27FC236}">
                <a16:creationId xmlns:a16="http://schemas.microsoft.com/office/drawing/2014/main" id="{3B3A0E8B-0AE2-49A2-A8D2-C18C43408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40DEF3D-7645-41E3-95AF-5AAF3B02E024}"/>
              </a:ext>
            </a:extLst>
          </p:cNvPr>
          <p:cNvSpPr txBox="1"/>
          <p:nvPr/>
        </p:nvSpPr>
        <p:spPr>
          <a:xfrm>
            <a:off x="1389261" y="1706128"/>
            <a:ext cx="65806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céu de </a:t>
            </a:r>
            <a:r>
              <a:rPr lang="pt-BR" sz="2700" b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azuláceos</a:t>
            </a:r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pintado,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jardins de orquídeas e de rosas,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que eu faço este poema aligeirado,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nas rimas, nas estrofes e nas prosas.</a:t>
            </a:r>
          </a:p>
        </p:txBody>
      </p:sp>
    </p:spTree>
    <p:extLst>
      <p:ext uri="{BB962C8B-B14F-4D97-AF65-F5344CB8AC3E}">
        <p14:creationId xmlns:p14="http://schemas.microsoft.com/office/powerpoint/2010/main" val="244546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push dir="u"/>
      </p:transition>
    </mc:Choice>
    <mc:Fallback>
      <p:transition spd="slow" advTm="12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1F0A7290-81D9-43EA-A93A-877B560C2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com flores coloridas&#10;&#10;Descrição gerada automaticamente com confiança média">
            <a:extLst>
              <a:ext uri="{FF2B5EF4-FFF2-40B4-BE49-F238E27FC236}">
                <a16:creationId xmlns:a16="http://schemas.microsoft.com/office/drawing/2014/main" id="{C734E9B1-5A40-4A0A-AEE6-7541927D57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2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4000">
        <p:fade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baixa">
            <a:extLst>
              <a:ext uri="{FF2B5EF4-FFF2-40B4-BE49-F238E27FC236}">
                <a16:creationId xmlns:a16="http://schemas.microsoft.com/office/drawing/2014/main" id="{3B3A0E8B-0AE2-49A2-A8D2-C18C43408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0AB5230-4924-4638-8499-4F35F7E42DAB}"/>
              </a:ext>
            </a:extLst>
          </p:cNvPr>
          <p:cNvSpPr txBox="1"/>
          <p:nvPr/>
        </p:nvSpPr>
        <p:spPr>
          <a:xfrm>
            <a:off x="1272262" y="1763549"/>
            <a:ext cx="68034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um poema que de todo é encantado,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 o rio que passa lá mais em baixo.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precisa de ser muito elaborado,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Só está proibido andar de cabisbaixo.</a:t>
            </a:r>
          </a:p>
        </p:txBody>
      </p:sp>
    </p:spTree>
    <p:extLst>
      <p:ext uri="{BB962C8B-B14F-4D97-AF65-F5344CB8AC3E}">
        <p14:creationId xmlns:p14="http://schemas.microsoft.com/office/powerpoint/2010/main" val="2689761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push dir="r"/>
      </p:transition>
    </mc:Choice>
    <mc:Fallback>
      <p:transition spd="slow" advTm="12000">
        <p:push dir="r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1F0A7290-81D9-43EA-A93A-877B560C2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porta-retrato, tapete&#10;&#10;Descrição gerada automaticamente">
            <a:extLst>
              <a:ext uri="{FF2B5EF4-FFF2-40B4-BE49-F238E27FC236}">
                <a16:creationId xmlns:a16="http://schemas.microsoft.com/office/drawing/2014/main" id="{507AE227-2BF6-4A9E-B357-79B7806E6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1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baixa">
            <a:extLst>
              <a:ext uri="{FF2B5EF4-FFF2-40B4-BE49-F238E27FC236}">
                <a16:creationId xmlns:a16="http://schemas.microsoft.com/office/drawing/2014/main" id="{3B3A0E8B-0AE2-49A2-A8D2-C18C43408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AC10D07-8623-4B05-85DD-ED72C7F7F4F9}"/>
              </a:ext>
            </a:extLst>
          </p:cNvPr>
          <p:cNvSpPr txBox="1"/>
          <p:nvPr/>
        </p:nvSpPr>
        <p:spPr>
          <a:xfrm>
            <a:off x="1403141" y="1706128"/>
            <a:ext cx="650210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 flores fluem, saboreando o vento,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mostrando sua corola para os céus.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num instante, todo um firmamento,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tem pássaros procurando os seus.</a:t>
            </a:r>
          </a:p>
        </p:txBody>
      </p:sp>
    </p:spTree>
    <p:extLst>
      <p:ext uri="{BB962C8B-B14F-4D97-AF65-F5344CB8AC3E}">
        <p14:creationId xmlns:p14="http://schemas.microsoft.com/office/powerpoint/2010/main" val="362724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checker/>
      </p:transition>
    </mc:Choice>
    <mc:Fallback>
      <p:transition spd="slow" advTm="12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1F0A7290-81D9-43EA-A93A-877B560C2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F0F90986-880E-48FA-B1E9-4FB45F3409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6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baixa">
            <a:extLst>
              <a:ext uri="{FF2B5EF4-FFF2-40B4-BE49-F238E27FC236}">
                <a16:creationId xmlns:a16="http://schemas.microsoft.com/office/drawing/2014/main" id="{3B3A0E8B-0AE2-49A2-A8D2-C18C43408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CF85D05-E63E-4D93-A892-7E48B15D98D5}"/>
              </a:ext>
            </a:extLst>
          </p:cNvPr>
          <p:cNvSpPr txBox="1"/>
          <p:nvPr/>
        </p:nvSpPr>
        <p:spPr>
          <a:xfrm>
            <a:off x="1241366" y="1789043"/>
            <a:ext cx="681629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 Crianças brincam na macia infância,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bola, de escorrega e de fonema.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eu junto um pouquinho de substância,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terminar bem o meu poema.</a:t>
            </a:r>
          </a:p>
        </p:txBody>
      </p:sp>
    </p:spTree>
    <p:extLst>
      <p:ext uri="{BB962C8B-B14F-4D97-AF65-F5344CB8AC3E}">
        <p14:creationId xmlns:p14="http://schemas.microsoft.com/office/powerpoint/2010/main" val="362328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push dir="d"/>
      </p:transition>
    </mc:Choice>
    <mc:Fallback>
      <p:transition spd="slow" advTm="12000">
        <p:push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1F0A7290-81D9-43EA-A93A-877B560C2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grama, criança, jovem, jogando&#10;&#10;Descrição gerada automaticamente">
            <a:extLst>
              <a:ext uri="{FF2B5EF4-FFF2-40B4-BE49-F238E27FC236}">
                <a16:creationId xmlns:a16="http://schemas.microsoft.com/office/drawing/2014/main" id="{0FB9A46B-2848-47C1-B5D7-A7F21D15A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705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erris dir="l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Pessoa de t-shirt verde com antenas&#10;&#10;Descrição gerada automaticamente com confiança baixa">
            <a:extLst>
              <a:ext uri="{FF2B5EF4-FFF2-40B4-BE49-F238E27FC236}">
                <a16:creationId xmlns:a16="http://schemas.microsoft.com/office/drawing/2014/main" id="{7BDC8CA5-E052-4E2A-BC6B-0C2D0F288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10F4EF8-549B-4806-9E3A-1DA1B7D5D474}"/>
              </a:ext>
            </a:extLst>
          </p:cNvPr>
          <p:cNvSpPr txBox="1"/>
          <p:nvPr/>
        </p:nvSpPr>
        <p:spPr>
          <a:xfrm>
            <a:off x="1302026" y="4581939"/>
            <a:ext cx="231024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 Humberto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82FAA1C-AE9B-4C06-9722-0D694C02C5D2}"/>
              </a:ext>
            </a:extLst>
          </p:cNvPr>
          <p:cNvSpPr txBox="1"/>
          <p:nvPr/>
        </p:nvSpPr>
        <p:spPr>
          <a:xfrm>
            <a:off x="5577894" y="4581939"/>
            <a:ext cx="205857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100" b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1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42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fade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Desenho de personagem&#10;&#10;Descrição gerada automaticamente com confiança baixa">
            <a:extLst>
              <a:ext uri="{FF2B5EF4-FFF2-40B4-BE49-F238E27FC236}">
                <a16:creationId xmlns:a16="http://schemas.microsoft.com/office/drawing/2014/main" id="{3B3A0E8B-0AE2-49A2-A8D2-C18C43408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2B74F7-80E4-4598-B52E-99E3D17859CA}"/>
              </a:ext>
            </a:extLst>
          </p:cNvPr>
          <p:cNvSpPr txBox="1"/>
          <p:nvPr/>
        </p:nvSpPr>
        <p:spPr>
          <a:xfrm>
            <a:off x="2021463" y="1155033"/>
            <a:ext cx="5101076" cy="38665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Jorge Humberto- 27/04/2011</a:t>
            </a:r>
          </a:p>
          <a:p>
            <a:pPr algn="ctr"/>
            <a:endParaRPr lang="pt-BR" sz="15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Por decisão do autor, o texto está escrito </a:t>
            </a: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acordo com a antiga ortografia.</a:t>
            </a:r>
          </a:p>
          <a:p>
            <a:pPr algn="ctr"/>
            <a:endParaRPr lang="pt-BR" sz="15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Engelbert </a:t>
            </a:r>
            <a:r>
              <a:rPr lang="pt-BR" sz="1500" b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Humperdinck</a:t>
            </a:r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500" b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Please</a:t>
            </a:r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500" b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Relesea</a:t>
            </a:r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me</a:t>
            </a: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http://www.sergrasan.com.br/cleoslides</a:t>
            </a:r>
            <a:endParaRPr lang="pt-BR" sz="15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/>
              </a:rPr>
              <a:t>http://www.youtube.com/c/CleoniceMenegattGoelzer</a:t>
            </a:r>
            <a:endParaRPr lang="pt-BR" sz="15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5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500" b="1" dirty="0" err="1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5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5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5"/>
              </a:rPr>
              <a:t>cmenegatt2016@gmail.com</a:t>
            </a:r>
            <a:endParaRPr lang="pt-BR" sz="15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5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1013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53098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9000">
        <p:blinds dir="vert"/>
      </p:transition>
    </mc:Choice>
    <mc:Fallback>
      <p:transition spd="slow" advTm="9000">
        <p:blinds dir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206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Harrington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2021-09-27T01:56:40Z</dcterms:created>
  <dcterms:modified xsi:type="dcterms:W3CDTF">2021-10-13T01:31:26Z</dcterms:modified>
</cp:coreProperties>
</file>